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62" r:id="rId2"/>
    <p:sldId id="263" r:id="rId3"/>
    <p:sldId id="264" r:id="rId4"/>
    <p:sldId id="265" r:id="rId5"/>
    <p:sldId id="266" r:id="rId6"/>
    <p:sldId id="256" r:id="rId7"/>
    <p:sldId id="257" r:id="rId8"/>
    <p:sldId id="258" r:id="rId9"/>
    <p:sldId id="259" r:id="rId10"/>
    <p:sldId id="267" r:id="rId11"/>
    <p:sldId id="268" r:id="rId12"/>
    <p:sldId id="269" r:id="rId13"/>
    <p:sldId id="270" r:id="rId14"/>
    <p:sldId id="260" r:id="rId15"/>
    <p:sldId id="271" r:id="rId16"/>
    <p:sldId id="272" r:id="rId17"/>
    <p:sldId id="273" r:id="rId18"/>
    <p:sldId id="286" r:id="rId19"/>
    <p:sldId id="275" r:id="rId20"/>
    <p:sldId id="276" r:id="rId21"/>
    <p:sldId id="274" r:id="rId22"/>
    <p:sldId id="277" r:id="rId23"/>
    <p:sldId id="279" r:id="rId24"/>
    <p:sldId id="278" r:id="rId25"/>
    <p:sldId id="280" r:id="rId26"/>
    <p:sldId id="282" r:id="rId27"/>
    <p:sldId id="281" r:id="rId28"/>
    <p:sldId id="284" r:id="rId29"/>
    <p:sldId id="283" r:id="rId30"/>
    <p:sldId id="28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B2886B-F6BD-4193-AC47-DEDC8DEBF0B2}" v="29" dt="2023-03-05T22:08:43.1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5" d="100"/>
          <a:sy n="65" d="100"/>
        </p:scale>
        <p:origin x="66" y="5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elvanathan N" userId="1f7db2f1-a91b-4274-8ac3-a712f8c8dbff" providerId="ADAL" clId="{9CB2886B-F6BD-4193-AC47-DEDC8DEBF0B2}"/>
    <pc:docChg chg="custSel addSld delSld modSld sldOrd">
      <pc:chgData name="Selvanathan N" userId="1f7db2f1-a91b-4274-8ac3-a712f8c8dbff" providerId="ADAL" clId="{9CB2886B-F6BD-4193-AC47-DEDC8DEBF0B2}" dt="2023-03-05T22:08:34.189" v="411" actId="680"/>
      <pc:docMkLst>
        <pc:docMk/>
      </pc:docMkLst>
      <pc:sldChg chg="del">
        <pc:chgData name="Selvanathan N" userId="1f7db2f1-a91b-4274-8ac3-a712f8c8dbff" providerId="ADAL" clId="{9CB2886B-F6BD-4193-AC47-DEDC8DEBF0B2}" dt="2023-03-01T11:06:23.304" v="160" actId="2696"/>
        <pc:sldMkLst>
          <pc:docMk/>
          <pc:sldMk cId="3816881502" sldId="260"/>
        </pc:sldMkLst>
      </pc:sldChg>
      <pc:sldChg chg="addSp modSp new mod">
        <pc:chgData name="Selvanathan N" userId="1f7db2f1-a91b-4274-8ac3-a712f8c8dbff" providerId="ADAL" clId="{9CB2886B-F6BD-4193-AC47-DEDC8DEBF0B2}" dt="2023-03-02T05:02:44.073" v="231"/>
        <pc:sldMkLst>
          <pc:docMk/>
          <pc:sldMk cId="1932360876" sldId="269"/>
        </pc:sldMkLst>
        <pc:spChg chg="add mod">
          <ac:chgData name="Selvanathan N" userId="1f7db2f1-a91b-4274-8ac3-a712f8c8dbff" providerId="ADAL" clId="{9CB2886B-F6BD-4193-AC47-DEDC8DEBF0B2}" dt="2023-03-02T05:02:44.073" v="231"/>
          <ac:spMkLst>
            <pc:docMk/>
            <pc:sldMk cId="1932360876" sldId="269"/>
            <ac:spMk id="3" creationId="{DAFD3D48-E053-5125-AEE4-20D852E709B4}"/>
          </ac:spMkLst>
        </pc:spChg>
      </pc:sldChg>
      <pc:sldChg chg="addSp modSp new mod">
        <pc:chgData name="Selvanathan N" userId="1f7db2f1-a91b-4274-8ac3-a712f8c8dbff" providerId="ADAL" clId="{9CB2886B-F6BD-4193-AC47-DEDC8DEBF0B2}" dt="2023-03-01T11:23:18.076" v="179" actId="113"/>
        <pc:sldMkLst>
          <pc:docMk/>
          <pc:sldMk cId="1870409741" sldId="270"/>
        </pc:sldMkLst>
        <pc:spChg chg="add mod">
          <ac:chgData name="Selvanathan N" userId="1f7db2f1-a91b-4274-8ac3-a712f8c8dbff" providerId="ADAL" clId="{9CB2886B-F6BD-4193-AC47-DEDC8DEBF0B2}" dt="2023-03-01T11:23:18.076" v="179" actId="113"/>
          <ac:spMkLst>
            <pc:docMk/>
            <pc:sldMk cId="1870409741" sldId="270"/>
            <ac:spMk id="3" creationId="{937C9A8B-CF0D-6E02-9E94-68BEACE91C6C}"/>
          </ac:spMkLst>
        </pc:spChg>
      </pc:sldChg>
      <pc:sldChg chg="addSp modSp new mod">
        <pc:chgData name="Selvanathan N" userId="1f7db2f1-a91b-4274-8ac3-a712f8c8dbff" providerId="ADAL" clId="{9CB2886B-F6BD-4193-AC47-DEDC8DEBF0B2}" dt="2023-03-01T11:24:36.348" v="181" actId="732"/>
        <pc:sldMkLst>
          <pc:docMk/>
          <pc:sldMk cId="3041966240" sldId="271"/>
        </pc:sldMkLst>
        <pc:picChg chg="add mod modCrop">
          <ac:chgData name="Selvanathan N" userId="1f7db2f1-a91b-4274-8ac3-a712f8c8dbff" providerId="ADAL" clId="{9CB2886B-F6BD-4193-AC47-DEDC8DEBF0B2}" dt="2023-03-01T11:24:36.348" v="181" actId="732"/>
          <ac:picMkLst>
            <pc:docMk/>
            <pc:sldMk cId="3041966240" sldId="271"/>
            <ac:picMk id="3" creationId="{1166D283-E736-76AB-2BAF-4B38FEC0C351}"/>
          </ac:picMkLst>
        </pc:picChg>
      </pc:sldChg>
      <pc:sldChg chg="addSp modSp new mod">
        <pc:chgData name="Selvanathan N" userId="1f7db2f1-a91b-4274-8ac3-a712f8c8dbff" providerId="ADAL" clId="{9CB2886B-F6BD-4193-AC47-DEDC8DEBF0B2}" dt="2023-03-02T03:48:18.205" v="198" actId="1076"/>
        <pc:sldMkLst>
          <pc:docMk/>
          <pc:sldMk cId="4093243795" sldId="272"/>
        </pc:sldMkLst>
        <pc:spChg chg="add mod">
          <ac:chgData name="Selvanathan N" userId="1f7db2f1-a91b-4274-8ac3-a712f8c8dbff" providerId="ADAL" clId="{9CB2886B-F6BD-4193-AC47-DEDC8DEBF0B2}" dt="2023-03-02T03:47:09.789" v="187" actId="403"/>
          <ac:spMkLst>
            <pc:docMk/>
            <pc:sldMk cId="4093243795" sldId="272"/>
            <ac:spMk id="3" creationId="{C722CAA5-210A-73F8-34FE-3A3768EFDF18}"/>
          </ac:spMkLst>
        </pc:spChg>
        <pc:spChg chg="add mod">
          <ac:chgData name="Selvanathan N" userId="1f7db2f1-a91b-4274-8ac3-a712f8c8dbff" providerId="ADAL" clId="{9CB2886B-F6BD-4193-AC47-DEDC8DEBF0B2}" dt="2023-03-02T03:48:18.205" v="198" actId="1076"/>
          <ac:spMkLst>
            <pc:docMk/>
            <pc:sldMk cId="4093243795" sldId="272"/>
            <ac:spMk id="5" creationId="{5DE097F3-93B2-44AF-2B04-158F2248E94C}"/>
          </ac:spMkLst>
        </pc:spChg>
      </pc:sldChg>
      <pc:sldChg chg="addSp modSp new mod">
        <pc:chgData name="Selvanathan N" userId="1f7db2f1-a91b-4274-8ac3-a712f8c8dbff" providerId="ADAL" clId="{9CB2886B-F6BD-4193-AC47-DEDC8DEBF0B2}" dt="2023-03-05T08:50:02.917" v="235" actId="14100"/>
        <pc:sldMkLst>
          <pc:docMk/>
          <pc:sldMk cId="955983904" sldId="273"/>
        </pc:sldMkLst>
        <pc:spChg chg="add mod">
          <ac:chgData name="Selvanathan N" userId="1f7db2f1-a91b-4274-8ac3-a712f8c8dbff" providerId="ADAL" clId="{9CB2886B-F6BD-4193-AC47-DEDC8DEBF0B2}" dt="2023-03-02T03:48:35.075" v="204" actId="1076"/>
          <ac:spMkLst>
            <pc:docMk/>
            <pc:sldMk cId="955983904" sldId="273"/>
            <ac:spMk id="3" creationId="{D4535069-94A1-3228-50F9-0688BF81DAB1}"/>
          </ac:spMkLst>
        </pc:spChg>
        <pc:spChg chg="add mod">
          <ac:chgData name="Selvanathan N" userId="1f7db2f1-a91b-4274-8ac3-a712f8c8dbff" providerId="ADAL" clId="{9CB2886B-F6BD-4193-AC47-DEDC8DEBF0B2}" dt="2023-03-05T08:50:02.917" v="235" actId="14100"/>
          <ac:spMkLst>
            <pc:docMk/>
            <pc:sldMk cId="955983904" sldId="273"/>
            <ac:spMk id="5" creationId="{5639009C-4A40-7F92-7327-8BC0516995DE}"/>
          </ac:spMkLst>
        </pc:spChg>
      </pc:sldChg>
      <pc:sldChg chg="addSp modSp new">
        <pc:chgData name="Selvanathan N" userId="1f7db2f1-a91b-4274-8ac3-a712f8c8dbff" providerId="ADAL" clId="{9CB2886B-F6BD-4193-AC47-DEDC8DEBF0B2}" dt="2023-03-05T08:54:57.256" v="238" actId="1076"/>
        <pc:sldMkLst>
          <pc:docMk/>
          <pc:sldMk cId="3834731279" sldId="274"/>
        </pc:sldMkLst>
        <pc:picChg chg="add mod">
          <ac:chgData name="Selvanathan N" userId="1f7db2f1-a91b-4274-8ac3-a712f8c8dbff" providerId="ADAL" clId="{9CB2886B-F6BD-4193-AC47-DEDC8DEBF0B2}" dt="2023-03-05T08:54:57.256" v="238" actId="1076"/>
          <ac:picMkLst>
            <pc:docMk/>
            <pc:sldMk cId="3834731279" sldId="274"/>
            <ac:picMk id="1026" creationId="{14DF4EAC-733A-E548-CEFB-03A080706525}"/>
          </ac:picMkLst>
        </pc:picChg>
      </pc:sldChg>
      <pc:sldChg chg="addSp new">
        <pc:chgData name="Selvanathan N" userId="1f7db2f1-a91b-4274-8ac3-a712f8c8dbff" providerId="ADAL" clId="{9CB2886B-F6BD-4193-AC47-DEDC8DEBF0B2}" dt="2023-03-05T08:56:59.790" v="240"/>
        <pc:sldMkLst>
          <pc:docMk/>
          <pc:sldMk cId="1857047249" sldId="275"/>
        </pc:sldMkLst>
        <pc:picChg chg="add">
          <ac:chgData name="Selvanathan N" userId="1f7db2f1-a91b-4274-8ac3-a712f8c8dbff" providerId="ADAL" clId="{9CB2886B-F6BD-4193-AC47-DEDC8DEBF0B2}" dt="2023-03-05T08:56:59.790" v="240"/>
          <ac:picMkLst>
            <pc:docMk/>
            <pc:sldMk cId="1857047249" sldId="275"/>
            <ac:picMk id="2050" creationId="{7CF0097B-D872-A5AC-ABE1-4FA322DCE587}"/>
          </ac:picMkLst>
        </pc:picChg>
      </pc:sldChg>
      <pc:sldChg chg="addSp modSp new mod ord">
        <pc:chgData name="Selvanathan N" userId="1f7db2f1-a91b-4274-8ac3-a712f8c8dbff" providerId="ADAL" clId="{9CB2886B-F6BD-4193-AC47-DEDC8DEBF0B2}" dt="2023-03-05T09:18:10.460" v="249"/>
        <pc:sldMkLst>
          <pc:docMk/>
          <pc:sldMk cId="2113126664" sldId="276"/>
        </pc:sldMkLst>
        <pc:picChg chg="add mod">
          <ac:chgData name="Selvanathan N" userId="1f7db2f1-a91b-4274-8ac3-a712f8c8dbff" providerId="ADAL" clId="{9CB2886B-F6BD-4193-AC47-DEDC8DEBF0B2}" dt="2023-03-05T09:16:00.180" v="246"/>
          <ac:picMkLst>
            <pc:docMk/>
            <pc:sldMk cId="2113126664" sldId="276"/>
            <ac:picMk id="3" creationId="{3182D89C-2213-B2AC-DE94-E274EDEE27B3}"/>
          </ac:picMkLst>
        </pc:picChg>
      </pc:sldChg>
      <pc:sldChg chg="addSp modSp new mod">
        <pc:chgData name="Selvanathan N" userId="1f7db2f1-a91b-4274-8ac3-a712f8c8dbff" providerId="ADAL" clId="{9CB2886B-F6BD-4193-AC47-DEDC8DEBF0B2}" dt="2023-03-05T09:48:29.042" v="394" actId="207"/>
        <pc:sldMkLst>
          <pc:docMk/>
          <pc:sldMk cId="92467965" sldId="277"/>
        </pc:sldMkLst>
        <pc:spChg chg="add mod">
          <ac:chgData name="Selvanathan N" userId="1f7db2f1-a91b-4274-8ac3-a712f8c8dbff" providerId="ADAL" clId="{9CB2886B-F6BD-4193-AC47-DEDC8DEBF0B2}" dt="2023-03-05T09:48:29.042" v="394" actId="207"/>
          <ac:spMkLst>
            <pc:docMk/>
            <pc:sldMk cId="92467965" sldId="277"/>
            <ac:spMk id="3" creationId="{4465A718-6440-B770-3D8A-65E13E1FF82C}"/>
          </ac:spMkLst>
        </pc:spChg>
      </pc:sldChg>
      <pc:sldChg chg="addSp delSp modSp new mod ord">
        <pc:chgData name="Selvanathan N" userId="1f7db2f1-a91b-4274-8ac3-a712f8c8dbff" providerId="ADAL" clId="{9CB2886B-F6BD-4193-AC47-DEDC8DEBF0B2}" dt="2023-03-05T09:29:11.664" v="326" actId="20577"/>
        <pc:sldMkLst>
          <pc:docMk/>
          <pc:sldMk cId="412669003" sldId="278"/>
        </pc:sldMkLst>
        <pc:spChg chg="add del">
          <ac:chgData name="Selvanathan N" userId="1f7db2f1-a91b-4274-8ac3-a712f8c8dbff" providerId="ADAL" clId="{9CB2886B-F6BD-4193-AC47-DEDC8DEBF0B2}" dt="2023-03-05T09:20:38.338" v="270"/>
          <ac:spMkLst>
            <pc:docMk/>
            <pc:sldMk cId="412669003" sldId="278"/>
            <ac:spMk id="2" creationId="{ADBCDD99-847D-DD7F-F9E5-6E783B6C0F79}"/>
          </ac:spMkLst>
        </pc:spChg>
        <pc:spChg chg="add del mod">
          <ac:chgData name="Selvanathan N" userId="1f7db2f1-a91b-4274-8ac3-a712f8c8dbff" providerId="ADAL" clId="{9CB2886B-F6BD-4193-AC47-DEDC8DEBF0B2}" dt="2023-03-05T09:21:01.107" v="273" actId="478"/>
          <ac:spMkLst>
            <pc:docMk/>
            <pc:sldMk cId="412669003" sldId="278"/>
            <ac:spMk id="3" creationId="{5B1364B0-D474-77BB-2E01-F1D574FA6970}"/>
          </ac:spMkLst>
        </pc:spChg>
        <pc:spChg chg="add mod">
          <ac:chgData name="Selvanathan N" userId="1f7db2f1-a91b-4274-8ac3-a712f8c8dbff" providerId="ADAL" clId="{9CB2886B-F6BD-4193-AC47-DEDC8DEBF0B2}" dt="2023-03-05T09:28:32.669" v="317" actId="207"/>
          <ac:spMkLst>
            <pc:docMk/>
            <pc:sldMk cId="412669003" sldId="278"/>
            <ac:spMk id="5" creationId="{56ADFB0F-0C0A-FD95-FCAA-AA336E88DEEE}"/>
          </ac:spMkLst>
        </pc:spChg>
        <pc:spChg chg="add mod">
          <ac:chgData name="Selvanathan N" userId="1f7db2f1-a91b-4274-8ac3-a712f8c8dbff" providerId="ADAL" clId="{9CB2886B-F6BD-4193-AC47-DEDC8DEBF0B2}" dt="2023-03-05T09:29:11.664" v="326" actId="20577"/>
          <ac:spMkLst>
            <pc:docMk/>
            <pc:sldMk cId="412669003" sldId="278"/>
            <ac:spMk id="6" creationId="{67322DD0-FF12-7164-D15F-91FC6DA0BD41}"/>
          </ac:spMkLst>
        </pc:spChg>
      </pc:sldChg>
      <pc:sldChg chg="addSp modSp new mod">
        <pc:chgData name="Selvanathan N" userId="1f7db2f1-a91b-4274-8ac3-a712f8c8dbff" providerId="ADAL" clId="{9CB2886B-F6BD-4193-AC47-DEDC8DEBF0B2}" dt="2023-03-05T09:26:13.208" v="314" actId="1076"/>
        <pc:sldMkLst>
          <pc:docMk/>
          <pc:sldMk cId="3781200624" sldId="279"/>
        </pc:sldMkLst>
        <pc:spChg chg="add mod">
          <ac:chgData name="Selvanathan N" userId="1f7db2f1-a91b-4274-8ac3-a712f8c8dbff" providerId="ADAL" clId="{9CB2886B-F6BD-4193-AC47-DEDC8DEBF0B2}" dt="2023-03-05T09:25:39.328" v="305" actId="1076"/>
          <ac:spMkLst>
            <pc:docMk/>
            <pc:sldMk cId="3781200624" sldId="279"/>
            <ac:spMk id="3" creationId="{4E7EEE17-5E56-AD89-2BAF-D33D63533DF1}"/>
          </ac:spMkLst>
        </pc:spChg>
        <pc:spChg chg="add mod">
          <ac:chgData name="Selvanathan N" userId="1f7db2f1-a91b-4274-8ac3-a712f8c8dbff" providerId="ADAL" clId="{9CB2886B-F6BD-4193-AC47-DEDC8DEBF0B2}" dt="2023-03-05T09:26:13.208" v="314" actId="1076"/>
          <ac:spMkLst>
            <pc:docMk/>
            <pc:sldMk cId="3781200624" sldId="279"/>
            <ac:spMk id="5" creationId="{C36A4A94-7FA6-32A9-17B8-DCC23C421594}"/>
          </ac:spMkLst>
        </pc:spChg>
      </pc:sldChg>
      <pc:sldChg chg="addSp modSp new mod">
        <pc:chgData name="Selvanathan N" userId="1f7db2f1-a91b-4274-8ac3-a712f8c8dbff" providerId="ADAL" clId="{9CB2886B-F6BD-4193-AC47-DEDC8DEBF0B2}" dt="2023-03-05T09:32:29.261" v="346" actId="1076"/>
        <pc:sldMkLst>
          <pc:docMk/>
          <pc:sldMk cId="3065597456" sldId="280"/>
        </pc:sldMkLst>
        <pc:spChg chg="add mod">
          <ac:chgData name="Selvanathan N" userId="1f7db2f1-a91b-4274-8ac3-a712f8c8dbff" providerId="ADAL" clId="{9CB2886B-F6BD-4193-AC47-DEDC8DEBF0B2}" dt="2023-03-05T09:31:02.871" v="336" actId="1076"/>
          <ac:spMkLst>
            <pc:docMk/>
            <pc:sldMk cId="3065597456" sldId="280"/>
            <ac:spMk id="3" creationId="{DFF131A4-39F3-96B2-9229-30FA451204A9}"/>
          </ac:spMkLst>
        </pc:spChg>
        <pc:spChg chg="add mod">
          <ac:chgData name="Selvanathan N" userId="1f7db2f1-a91b-4274-8ac3-a712f8c8dbff" providerId="ADAL" clId="{9CB2886B-F6BD-4193-AC47-DEDC8DEBF0B2}" dt="2023-03-05T09:32:29.261" v="346" actId="1076"/>
          <ac:spMkLst>
            <pc:docMk/>
            <pc:sldMk cId="3065597456" sldId="280"/>
            <ac:spMk id="5" creationId="{BBA167BF-99A9-620E-1515-59DB9BFD5BBD}"/>
          </ac:spMkLst>
        </pc:spChg>
      </pc:sldChg>
      <pc:sldChg chg="addSp modSp new mod">
        <pc:chgData name="Selvanathan N" userId="1f7db2f1-a91b-4274-8ac3-a712f8c8dbff" providerId="ADAL" clId="{9CB2886B-F6BD-4193-AC47-DEDC8DEBF0B2}" dt="2023-03-05T09:49:45.877" v="404" actId="14100"/>
        <pc:sldMkLst>
          <pc:docMk/>
          <pc:sldMk cId="2403746523" sldId="281"/>
        </pc:sldMkLst>
        <pc:spChg chg="add mod">
          <ac:chgData name="Selvanathan N" userId="1f7db2f1-a91b-4274-8ac3-a712f8c8dbff" providerId="ADAL" clId="{9CB2886B-F6BD-4193-AC47-DEDC8DEBF0B2}" dt="2023-03-05T09:48:50.762" v="402" actId="403"/>
          <ac:spMkLst>
            <pc:docMk/>
            <pc:sldMk cId="2403746523" sldId="281"/>
            <ac:spMk id="3" creationId="{C87170D2-D107-07E7-6675-E1FBBE5C74DD}"/>
          </ac:spMkLst>
        </pc:spChg>
        <pc:picChg chg="add mod">
          <ac:chgData name="Selvanathan N" userId="1f7db2f1-a91b-4274-8ac3-a712f8c8dbff" providerId="ADAL" clId="{9CB2886B-F6BD-4193-AC47-DEDC8DEBF0B2}" dt="2023-03-05T09:49:45.877" v="404" actId="14100"/>
          <ac:picMkLst>
            <pc:docMk/>
            <pc:sldMk cId="2403746523" sldId="281"/>
            <ac:picMk id="5" creationId="{8A89DE3A-CEA7-2F70-7AC4-E1CC0B3600CF}"/>
          </ac:picMkLst>
        </pc:picChg>
      </pc:sldChg>
      <pc:sldChg chg="modSp new mod">
        <pc:chgData name="Selvanathan N" userId="1f7db2f1-a91b-4274-8ac3-a712f8c8dbff" providerId="ADAL" clId="{9CB2886B-F6BD-4193-AC47-DEDC8DEBF0B2}" dt="2023-03-05T09:37:35.905" v="390" actId="20577"/>
        <pc:sldMkLst>
          <pc:docMk/>
          <pc:sldMk cId="4064045971" sldId="282"/>
        </pc:sldMkLst>
        <pc:spChg chg="mod">
          <ac:chgData name="Selvanathan N" userId="1f7db2f1-a91b-4274-8ac3-a712f8c8dbff" providerId="ADAL" clId="{9CB2886B-F6BD-4193-AC47-DEDC8DEBF0B2}" dt="2023-03-05T09:37:35.905" v="390" actId="20577"/>
          <ac:spMkLst>
            <pc:docMk/>
            <pc:sldMk cId="4064045971" sldId="282"/>
            <ac:spMk id="2" creationId="{189FAFF2-87B8-D0BF-E666-0CBE5E50082F}"/>
          </ac:spMkLst>
        </pc:spChg>
      </pc:sldChg>
      <pc:sldChg chg="addSp modSp new mod">
        <pc:chgData name="Selvanathan N" userId="1f7db2f1-a91b-4274-8ac3-a712f8c8dbff" providerId="ADAL" clId="{9CB2886B-F6BD-4193-AC47-DEDC8DEBF0B2}" dt="2023-03-05T09:51:33.100" v="408" actId="14100"/>
        <pc:sldMkLst>
          <pc:docMk/>
          <pc:sldMk cId="4081127252" sldId="283"/>
        </pc:sldMkLst>
        <pc:spChg chg="add mod">
          <ac:chgData name="Selvanathan N" userId="1f7db2f1-a91b-4274-8ac3-a712f8c8dbff" providerId="ADAL" clId="{9CB2886B-F6BD-4193-AC47-DEDC8DEBF0B2}" dt="2023-03-05T09:48:45.842" v="400" actId="403"/>
          <ac:spMkLst>
            <pc:docMk/>
            <pc:sldMk cId="4081127252" sldId="283"/>
            <ac:spMk id="3" creationId="{2075DC44-4D4C-BF8E-980F-27875075556F}"/>
          </ac:spMkLst>
        </pc:spChg>
        <pc:picChg chg="add mod">
          <ac:chgData name="Selvanathan N" userId="1f7db2f1-a91b-4274-8ac3-a712f8c8dbff" providerId="ADAL" clId="{9CB2886B-F6BD-4193-AC47-DEDC8DEBF0B2}" dt="2023-03-05T09:51:33.100" v="408" actId="14100"/>
          <ac:picMkLst>
            <pc:docMk/>
            <pc:sldMk cId="4081127252" sldId="283"/>
            <ac:picMk id="5" creationId="{A10D9F7D-2473-C2E3-A230-29B7A1CE1B8C}"/>
          </ac:picMkLst>
        </pc:picChg>
      </pc:sldChg>
      <pc:sldChg chg="addSp new mod">
        <pc:chgData name="Selvanathan N" userId="1f7db2f1-a91b-4274-8ac3-a712f8c8dbff" providerId="ADAL" clId="{9CB2886B-F6BD-4193-AC47-DEDC8DEBF0B2}" dt="2023-03-05T09:50:21.379" v="406" actId="22"/>
        <pc:sldMkLst>
          <pc:docMk/>
          <pc:sldMk cId="2228485718" sldId="284"/>
        </pc:sldMkLst>
        <pc:picChg chg="add">
          <ac:chgData name="Selvanathan N" userId="1f7db2f1-a91b-4274-8ac3-a712f8c8dbff" providerId="ADAL" clId="{9CB2886B-F6BD-4193-AC47-DEDC8DEBF0B2}" dt="2023-03-05T09:50:21.379" v="406" actId="22"/>
          <ac:picMkLst>
            <pc:docMk/>
            <pc:sldMk cId="2228485718" sldId="284"/>
            <ac:picMk id="3" creationId="{C27D8EC0-7C50-CBB9-16A7-FD82908F5C94}"/>
          </ac:picMkLst>
        </pc:picChg>
      </pc:sldChg>
      <pc:sldChg chg="addSp new mod">
        <pc:chgData name="Selvanathan N" userId="1f7db2f1-a91b-4274-8ac3-a712f8c8dbff" providerId="ADAL" clId="{9CB2886B-F6BD-4193-AC47-DEDC8DEBF0B2}" dt="2023-03-05T09:52:27.207" v="410" actId="22"/>
        <pc:sldMkLst>
          <pc:docMk/>
          <pc:sldMk cId="111084293" sldId="285"/>
        </pc:sldMkLst>
        <pc:picChg chg="add">
          <ac:chgData name="Selvanathan N" userId="1f7db2f1-a91b-4274-8ac3-a712f8c8dbff" providerId="ADAL" clId="{9CB2886B-F6BD-4193-AC47-DEDC8DEBF0B2}" dt="2023-03-05T09:52:27.207" v="410" actId="22"/>
          <ac:picMkLst>
            <pc:docMk/>
            <pc:sldMk cId="111084293" sldId="285"/>
            <ac:picMk id="3" creationId="{BE263C9D-4F68-8F96-CE63-DFFDBB1F16B3}"/>
          </ac:picMkLst>
        </pc:picChg>
      </pc:sldChg>
      <pc:sldChg chg="new">
        <pc:chgData name="Selvanathan N" userId="1f7db2f1-a91b-4274-8ac3-a712f8c8dbff" providerId="ADAL" clId="{9CB2886B-F6BD-4193-AC47-DEDC8DEBF0B2}" dt="2023-03-05T22:08:34.189" v="411" actId="680"/>
        <pc:sldMkLst>
          <pc:docMk/>
          <pc:sldMk cId="3171463075" sldId="286"/>
        </pc:sldMkLst>
      </pc:sldChg>
    </pc:docChg>
  </pc:docChgLst>
</pc:chgInfo>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2.sv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3/6/2023</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979736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3/6/2023</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222096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3/6/2023</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65619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3/6/2023</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16658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3/6/2023</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2621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3/6/2023</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79300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3/6/2023</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655935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3/6/2023</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81647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3/6/2023</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830994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3/6/2023</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252023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3/6/2023</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571853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3/6/2023</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2105500985"/>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62" r:id="rId5"/>
    <p:sldLayoutId id="2147483667" r:id="rId6"/>
    <p:sldLayoutId id="2147483663" r:id="rId7"/>
    <p:sldLayoutId id="2147483664" r:id="rId8"/>
    <p:sldLayoutId id="2147483665" r:id="rId9"/>
    <p:sldLayoutId id="2147483666" r:id="rId10"/>
    <p:sldLayoutId id="2147483668" r:id="rId11"/>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018F908-DE55-D7B3-C21A-F896FF15DFEA}"/>
              </a:ext>
            </a:extLst>
          </p:cNvPr>
          <p:cNvSpPr>
            <a:spLocks noGrp="1"/>
          </p:cNvSpPr>
          <p:nvPr>
            <p:ph type="ctrTitle"/>
          </p:nvPr>
        </p:nvSpPr>
        <p:spPr>
          <a:xfrm>
            <a:off x="6417732" y="957715"/>
            <a:ext cx="5130798" cy="2750419"/>
          </a:xfrm>
        </p:spPr>
        <p:txBody>
          <a:bodyPr>
            <a:normAutofit/>
          </a:bodyPr>
          <a:lstStyle/>
          <a:p>
            <a:r>
              <a:rPr lang="en-US" b="1" i="0" dirty="0">
                <a:effectLst/>
                <a:latin typeface="georgia" panose="02040502050405020303" pitchFamily="18" charset="0"/>
              </a:rPr>
              <a:t>Process</a:t>
            </a:r>
            <a:endParaRPr lang="en-US" dirty="0"/>
          </a:p>
        </p:txBody>
      </p:sp>
      <p:sp>
        <p:nvSpPr>
          <p:cNvPr id="3" name="Subtitle 2">
            <a:extLst>
              <a:ext uri="{FF2B5EF4-FFF2-40B4-BE49-F238E27FC236}">
                <a16:creationId xmlns:a16="http://schemas.microsoft.com/office/drawing/2014/main" id="{ED84FD6C-1EAA-CA9A-03CE-9C9ADE4A5B60}"/>
              </a:ext>
            </a:extLst>
          </p:cNvPr>
          <p:cNvSpPr>
            <a:spLocks noGrp="1"/>
          </p:cNvSpPr>
          <p:nvPr>
            <p:ph type="subTitle" idx="1"/>
          </p:nvPr>
        </p:nvSpPr>
        <p:spPr>
          <a:xfrm>
            <a:off x="6417732" y="3800209"/>
            <a:ext cx="5130798" cy="2307022"/>
          </a:xfrm>
        </p:spPr>
        <p:txBody>
          <a:bodyPr>
            <a:normAutofit/>
          </a:bodyPr>
          <a:lstStyle/>
          <a:p>
            <a:endParaRPr lang="en-US"/>
          </a:p>
        </p:txBody>
      </p:sp>
      <p:pic>
        <p:nvPicPr>
          <p:cNvPr id="7" name="Graphic 6" descr="Workflow">
            <a:extLst>
              <a:ext uri="{FF2B5EF4-FFF2-40B4-BE49-F238E27FC236}">
                <a16:creationId xmlns:a16="http://schemas.microsoft.com/office/drawing/2014/main" id="{E727E309-FB8B-90CE-6A34-90BEF01827E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0" y="503808"/>
            <a:ext cx="5850384" cy="5850384"/>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14" name="Oval 13">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024685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10A8351-0310-EF62-7462-500191C9BE56}"/>
              </a:ext>
            </a:extLst>
          </p:cNvPr>
          <p:cNvSpPr txBox="1"/>
          <p:nvPr/>
        </p:nvSpPr>
        <p:spPr>
          <a:xfrm>
            <a:off x="601393" y="399143"/>
            <a:ext cx="8022102" cy="584775"/>
          </a:xfrm>
          <a:prstGeom prst="rect">
            <a:avLst/>
          </a:prstGeom>
          <a:noFill/>
        </p:spPr>
        <p:txBody>
          <a:bodyPr wrap="square">
            <a:spAutoFit/>
          </a:bodyPr>
          <a:lstStyle/>
          <a:p>
            <a:pPr algn="l"/>
            <a:r>
              <a:rPr lang="en-US" sz="3200" b="1" i="0" dirty="0">
                <a:solidFill>
                  <a:srgbClr val="222222"/>
                </a:solidFill>
                <a:effectLst/>
                <a:latin typeface="Source Sans Pro" panose="020B0503030403020204" pitchFamily="34" charset="0"/>
              </a:rPr>
              <a:t>Types of CPU scheduling Algorithm</a:t>
            </a:r>
          </a:p>
        </p:txBody>
      </p:sp>
      <p:pic>
        <p:nvPicPr>
          <p:cNvPr id="4098" name="Picture 2">
            <a:extLst>
              <a:ext uri="{FF2B5EF4-FFF2-40B4-BE49-F238E27FC236}">
                <a16:creationId xmlns:a16="http://schemas.microsoft.com/office/drawing/2014/main" id="{F60EB11F-B843-0FF2-33EB-3A9141795B6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8516" y="1239157"/>
            <a:ext cx="5450605" cy="57330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8254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396DCAC-236E-D1C4-9E5D-B35DF18AE18C}"/>
              </a:ext>
            </a:extLst>
          </p:cNvPr>
          <p:cNvSpPr txBox="1"/>
          <p:nvPr/>
        </p:nvSpPr>
        <p:spPr>
          <a:xfrm>
            <a:off x="1153551" y="199750"/>
            <a:ext cx="8050236" cy="5535170"/>
          </a:xfrm>
          <a:prstGeom prst="rect">
            <a:avLst/>
          </a:prstGeom>
          <a:noFill/>
        </p:spPr>
        <p:txBody>
          <a:bodyPr wrap="square">
            <a:spAutoFit/>
          </a:bodyPr>
          <a:lstStyle/>
          <a:p>
            <a:pPr algn="l">
              <a:lnSpc>
                <a:spcPct val="150000"/>
              </a:lnSpc>
              <a:buFont typeface="+mj-lt"/>
              <a:buAutoNum type="arabicPeriod"/>
            </a:pPr>
            <a:r>
              <a:rPr lang="en-US" sz="4000" b="0" i="0" dirty="0">
                <a:solidFill>
                  <a:srgbClr val="222222"/>
                </a:solidFill>
                <a:effectLst/>
                <a:latin typeface="Source Sans Pro" panose="020B0503030403020204" pitchFamily="34" charset="0"/>
              </a:rPr>
              <a:t>First Come First Serve (FCFS)</a:t>
            </a:r>
          </a:p>
          <a:p>
            <a:pPr algn="l">
              <a:lnSpc>
                <a:spcPct val="150000"/>
              </a:lnSpc>
              <a:buFont typeface="+mj-lt"/>
              <a:buAutoNum type="arabicPeriod"/>
            </a:pPr>
            <a:r>
              <a:rPr lang="en-US" sz="4000" b="0" i="0" dirty="0">
                <a:solidFill>
                  <a:srgbClr val="222222"/>
                </a:solidFill>
                <a:effectLst/>
                <a:latin typeface="Source Sans Pro" panose="020B0503030403020204" pitchFamily="34" charset="0"/>
              </a:rPr>
              <a:t>Shortest-Job-First (SJF) </a:t>
            </a:r>
          </a:p>
          <a:p>
            <a:pPr algn="l">
              <a:lnSpc>
                <a:spcPct val="150000"/>
              </a:lnSpc>
              <a:buFont typeface="+mj-lt"/>
              <a:buAutoNum type="arabicPeriod"/>
            </a:pPr>
            <a:r>
              <a:rPr lang="en-US" sz="4000" b="0" i="0" dirty="0">
                <a:solidFill>
                  <a:srgbClr val="222222"/>
                </a:solidFill>
                <a:effectLst/>
                <a:latin typeface="Source Sans Pro" panose="020B0503030403020204" pitchFamily="34" charset="0"/>
              </a:rPr>
              <a:t>Shortest Remaining Time</a:t>
            </a:r>
          </a:p>
          <a:p>
            <a:pPr algn="l">
              <a:lnSpc>
                <a:spcPct val="150000"/>
              </a:lnSpc>
              <a:buFont typeface="+mj-lt"/>
              <a:buAutoNum type="arabicPeriod"/>
            </a:pPr>
            <a:r>
              <a:rPr lang="en-US" sz="4000" b="0" i="0" dirty="0">
                <a:solidFill>
                  <a:srgbClr val="222222"/>
                </a:solidFill>
                <a:effectLst/>
                <a:latin typeface="Source Sans Pro" panose="020B0503030403020204" pitchFamily="34" charset="0"/>
              </a:rPr>
              <a:t>Priority Scheduling</a:t>
            </a:r>
          </a:p>
          <a:p>
            <a:pPr algn="l">
              <a:lnSpc>
                <a:spcPct val="150000"/>
              </a:lnSpc>
              <a:buFont typeface="+mj-lt"/>
              <a:buAutoNum type="arabicPeriod"/>
            </a:pPr>
            <a:r>
              <a:rPr lang="en-US" sz="4000" b="0" i="0" dirty="0">
                <a:solidFill>
                  <a:srgbClr val="222222"/>
                </a:solidFill>
                <a:effectLst/>
                <a:latin typeface="Source Sans Pro" panose="020B0503030403020204" pitchFamily="34" charset="0"/>
              </a:rPr>
              <a:t>Round Robin Scheduling</a:t>
            </a:r>
          </a:p>
          <a:p>
            <a:pPr algn="l">
              <a:lnSpc>
                <a:spcPct val="150000"/>
              </a:lnSpc>
              <a:buFont typeface="+mj-lt"/>
              <a:buAutoNum type="arabicPeriod"/>
            </a:pPr>
            <a:r>
              <a:rPr lang="en-US" sz="4000" b="0" i="0" dirty="0">
                <a:solidFill>
                  <a:srgbClr val="222222"/>
                </a:solidFill>
                <a:effectLst/>
                <a:latin typeface="Source Sans Pro" panose="020B0503030403020204" pitchFamily="34" charset="0"/>
              </a:rPr>
              <a:t>Multilevel Queue Scheduling</a:t>
            </a:r>
          </a:p>
        </p:txBody>
      </p:sp>
    </p:spTree>
    <p:extLst>
      <p:ext uri="{BB962C8B-B14F-4D97-AF65-F5344CB8AC3E}">
        <p14:creationId xmlns:p14="http://schemas.microsoft.com/office/powerpoint/2010/main" val="11612695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FD3D48-E053-5125-AEE4-20D852E709B4}"/>
              </a:ext>
            </a:extLst>
          </p:cNvPr>
          <p:cNvSpPr txBox="1"/>
          <p:nvPr/>
        </p:nvSpPr>
        <p:spPr>
          <a:xfrm>
            <a:off x="590204" y="299259"/>
            <a:ext cx="11072551" cy="6038641"/>
          </a:xfrm>
          <a:prstGeom prst="rect">
            <a:avLst/>
          </a:prstGeom>
          <a:noFill/>
        </p:spPr>
        <p:txBody>
          <a:bodyPr wrap="square">
            <a:spAutoFit/>
          </a:bodyPr>
          <a:lstStyle/>
          <a:p>
            <a:pPr algn="l" fontAlgn="base">
              <a:lnSpc>
                <a:spcPct val="150000"/>
              </a:lnSpc>
            </a:pPr>
            <a:r>
              <a:rPr lang="en-US" sz="2000" b="1" i="0" dirty="0">
                <a:effectLst/>
                <a:latin typeface="Times New Roman" panose="02020603050405020304" pitchFamily="18" charset="0"/>
                <a:cs typeface="Times New Roman" panose="02020603050405020304" pitchFamily="18" charset="0"/>
              </a:rPr>
              <a:t>1. Burst time (BT):</a:t>
            </a:r>
            <a:r>
              <a:rPr lang="en-US" sz="2000" b="0" i="0" dirty="0">
                <a:effectLst/>
                <a:latin typeface="Times New Roman" panose="02020603050405020304" pitchFamily="18" charset="0"/>
                <a:cs typeface="Times New Roman" panose="02020603050405020304" pitchFamily="18" charset="0"/>
              </a:rPr>
              <a:t> The time required for the execution of the process</a:t>
            </a:r>
          </a:p>
          <a:p>
            <a:pPr algn="l" fontAlgn="base">
              <a:lnSpc>
                <a:spcPct val="150000"/>
              </a:lnSpc>
            </a:pPr>
            <a:r>
              <a:rPr lang="en-US" sz="2000" b="1" i="0" dirty="0">
                <a:effectLst/>
                <a:latin typeface="Times New Roman" panose="02020603050405020304" pitchFamily="18" charset="0"/>
                <a:cs typeface="Times New Roman" panose="02020603050405020304" pitchFamily="18" charset="0"/>
              </a:rPr>
              <a:t>2. Arrival time (AV):</a:t>
            </a:r>
            <a:r>
              <a:rPr lang="en-US" sz="2000" b="0" i="0" dirty="0">
                <a:effectLst/>
                <a:latin typeface="Times New Roman" panose="02020603050405020304" pitchFamily="18" charset="0"/>
                <a:cs typeface="Times New Roman" panose="02020603050405020304" pitchFamily="18" charset="0"/>
              </a:rPr>
              <a:t> The time at which the process enters the ready queue.</a:t>
            </a:r>
          </a:p>
          <a:p>
            <a:pPr fontAlgn="base">
              <a:lnSpc>
                <a:spcPct val="150000"/>
              </a:lnSpc>
            </a:pPr>
            <a:r>
              <a:rPr lang="en-US" altLang="en-US" sz="2000" b="1" dirty="0">
                <a:latin typeface="Times New Roman" panose="02020603050405020304" pitchFamily="18" charset="0"/>
                <a:cs typeface="Times New Roman" panose="02020603050405020304" pitchFamily="18" charset="0"/>
              </a:rPr>
              <a:t>3. Completion Time/Finish Time /</a:t>
            </a:r>
            <a:r>
              <a:rPr lang="en-US" sz="2000" b="1" i="0" dirty="0">
                <a:effectLst/>
                <a:latin typeface="Times New Roman" panose="02020603050405020304" pitchFamily="18" charset="0"/>
                <a:cs typeface="Times New Roman" panose="02020603050405020304" pitchFamily="18" charset="0"/>
              </a:rPr>
              <a:t>Exit time (CT) :</a:t>
            </a:r>
            <a:r>
              <a:rPr lang="en-US" sz="2000" i="0" dirty="0">
                <a:effectLst/>
                <a:latin typeface="Times New Roman" panose="02020603050405020304" pitchFamily="18" charset="0"/>
                <a:cs typeface="Times New Roman" panose="02020603050405020304" pitchFamily="18" charset="0"/>
              </a:rPr>
              <a:t>it </a:t>
            </a:r>
            <a:r>
              <a:rPr lang="en-US" sz="2000" i="0" dirty="0">
                <a:solidFill>
                  <a:srgbClr val="000000"/>
                </a:solidFill>
                <a:effectLst/>
                <a:latin typeface="Times New Roman" panose="02020603050405020304" pitchFamily="18" charset="0"/>
                <a:cs typeface="Times New Roman" panose="02020603050405020304" pitchFamily="18" charset="0"/>
              </a:rPr>
              <a:t>is when a process finishes execution and is no longer being processed by the CPU.</a:t>
            </a:r>
            <a:r>
              <a:rPr lang="en-US" sz="2000" b="0" i="0" dirty="0">
                <a:solidFill>
                  <a:srgbClr val="000000"/>
                </a:solidFill>
                <a:effectLst/>
                <a:latin typeface="Times New Roman" panose="02020603050405020304" pitchFamily="18" charset="0"/>
                <a:cs typeface="Times New Roman" panose="02020603050405020304" pitchFamily="18" charset="0"/>
              </a:rPr>
              <a:t> It is the summation of the arrival, waiting, and burst times.</a:t>
            </a:r>
            <a:endParaRPr lang="en-US" sz="2000" b="0" i="0" dirty="0">
              <a:effectLst/>
              <a:latin typeface="Times New Roman" panose="02020603050405020304" pitchFamily="18" charset="0"/>
              <a:cs typeface="Times New Roman" panose="02020603050405020304" pitchFamily="18" charset="0"/>
            </a:endParaRPr>
          </a:p>
          <a:p>
            <a:pPr algn="l" fontAlgn="base">
              <a:lnSpc>
                <a:spcPct val="150000"/>
              </a:lnSpc>
            </a:pPr>
            <a:r>
              <a:rPr lang="en-US" sz="2000" b="1" dirty="0">
                <a:latin typeface="Times New Roman" panose="02020603050405020304" pitchFamily="18" charset="0"/>
                <a:cs typeface="Times New Roman" panose="02020603050405020304" pitchFamily="18" charset="0"/>
              </a:rPr>
              <a:t>4</a:t>
            </a:r>
            <a:r>
              <a:rPr lang="en-US" sz="2000" b="1" i="0" dirty="0">
                <a:effectLst/>
                <a:latin typeface="Times New Roman" panose="02020603050405020304" pitchFamily="18" charset="0"/>
                <a:cs typeface="Times New Roman" panose="02020603050405020304" pitchFamily="18" charset="0"/>
              </a:rPr>
              <a:t>. Turnaround time  (TAT): </a:t>
            </a:r>
            <a:r>
              <a:rPr lang="en-US" sz="2000" i="0" dirty="0">
                <a:solidFill>
                  <a:srgbClr val="000000"/>
                </a:solidFill>
                <a:effectLst/>
                <a:latin typeface="Times New Roman" panose="02020603050405020304" pitchFamily="18" charset="0"/>
                <a:cs typeface="Times New Roman" panose="02020603050405020304" pitchFamily="18" charset="0"/>
              </a:rPr>
              <a:t>time elapsed between the arrival of a process and its completion is known as turnaround time. That is, the duration it takes for a process to complete its execution and leave the system</a:t>
            </a:r>
            <a:r>
              <a:rPr lang="en-US" sz="2000" i="0" dirty="0">
                <a:solidFill>
                  <a:srgbClr val="000000"/>
                </a:solidFill>
                <a:effectLst/>
                <a:latin typeface="Raleway" pitchFamily="2" charset="0"/>
              </a:rPr>
              <a:t>. </a:t>
            </a:r>
          </a:p>
          <a:p>
            <a:pPr algn="l" fontAlgn="base">
              <a:lnSpc>
                <a:spcPct val="150000"/>
              </a:lnSpc>
            </a:pPr>
            <a:r>
              <a:rPr lang="en-US" sz="2000" b="0" i="0" dirty="0">
                <a:solidFill>
                  <a:srgbClr val="000000"/>
                </a:solidFill>
                <a:effectLst/>
                <a:latin typeface="Source Code Pro" panose="020B0604020202020204" pitchFamily="49" charset="0"/>
              </a:rPr>
              <a:t>Turnaround Time = Completion Time – Arrival Time</a:t>
            </a:r>
            <a:endParaRPr lang="en-US" sz="2000" i="0" dirty="0">
              <a:solidFill>
                <a:srgbClr val="000000"/>
              </a:solidFill>
              <a:effectLst/>
              <a:latin typeface="Raleway" pitchFamily="2" charset="0"/>
            </a:endParaRPr>
          </a:p>
          <a:p>
            <a:pPr algn="l" fontAlgn="base">
              <a:lnSpc>
                <a:spcPct val="150000"/>
              </a:lnSpc>
            </a:pPr>
            <a:r>
              <a:rPr lang="en-US" sz="2000" b="1" dirty="0">
                <a:latin typeface="Times New Roman" panose="02020603050405020304" pitchFamily="18" charset="0"/>
                <a:cs typeface="Times New Roman" panose="02020603050405020304" pitchFamily="18" charset="0"/>
              </a:rPr>
              <a:t>5</a:t>
            </a:r>
            <a:r>
              <a:rPr lang="en-US" sz="2000" b="1" i="0" dirty="0">
                <a:effectLst/>
                <a:latin typeface="Times New Roman" panose="02020603050405020304" pitchFamily="18" charset="0"/>
                <a:cs typeface="Times New Roman" panose="02020603050405020304" pitchFamily="18" charset="0"/>
              </a:rPr>
              <a:t>. Waiting time (WT):</a:t>
            </a:r>
            <a:r>
              <a:rPr lang="en-US" sz="2000" b="0" i="0" dirty="0">
                <a:effectLst/>
                <a:latin typeface="Times New Roman" panose="02020603050405020304" pitchFamily="18" charset="0"/>
                <a:cs typeface="Times New Roman" panose="02020603050405020304" pitchFamily="18" charset="0"/>
              </a:rPr>
              <a:t> The time spent by the process in ready state i.e., the difference between turnaround time and burst time.</a:t>
            </a:r>
          </a:p>
          <a:p>
            <a:pPr algn="l" fontAlgn="base">
              <a:lnSpc>
                <a:spcPct val="150000"/>
              </a:lnSpc>
            </a:pPr>
            <a:r>
              <a:rPr lang="en-US" sz="2000" b="1" dirty="0">
                <a:latin typeface="Times New Roman" panose="02020603050405020304" pitchFamily="18" charset="0"/>
                <a:cs typeface="Times New Roman" panose="02020603050405020304" pitchFamily="18" charset="0"/>
              </a:rPr>
              <a:t>6</a:t>
            </a:r>
            <a:r>
              <a:rPr lang="en-US" sz="2000" b="1" i="0" dirty="0">
                <a:effectLst/>
                <a:latin typeface="Times New Roman" panose="02020603050405020304" pitchFamily="18" charset="0"/>
                <a:cs typeface="Times New Roman" panose="02020603050405020304" pitchFamily="18" charset="0"/>
              </a:rPr>
              <a:t>.  Response time:</a:t>
            </a:r>
            <a:r>
              <a:rPr lang="en-US" sz="2000" b="0" i="0" dirty="0">
                <a:effectLst/>
                <a:latin typeface="Times New Roman" panose="02020603050405020304" pitchFamily="18" charset="0"/>
                <a:cs typeface="Times New Roman" panose="02020603050405020304" pitchFamily="18" charset="0"/>
              </a:rPr>
              <a:t> The time taken by a process, to be allocated to the CPU, for the first time after entering ready queue i.e., the difference between the time a process first gets CPU and the arrival time</a:t>
            </a:r>
          </a:p>
          <a:p>
            <a:pPr algn="l" fontAlgn="base">
              <a:lnSpc>
                <a:spcPct val="150000"/>
              </a:lnSpc>
            </a:pPr>
            <a:r>
              <a:rPr lang="en-US" sz="2000" b="1" i="0" dirty="0">
                <a:effectLst/>
                <a:latin typeface="Times New Roman" panose="02020603050405020304" pitchFamily="18" charset="0"/>
                <a:cs typeface="Times New Roman" panose="02020603050405020304" pitchFamily="18" charset="0"/>
              </a:rPr>
              <a:t>7. Throughput:</a:t>
            </a:r>
            <a:r>
              <a:rPr lang="en-US" sz="2000" b="0" i="0" dirty="0">
                <a:effectLst/>
                <a:latin typeface="Times New Roman" panose="02020603050405020304" pitchFamily="18" charset="0"/>
                <a:cs typeface="Times New Roman" panose="02020603050405020304" pitchFamily="18" charset="0"/>
              </a:rPr>
              <a:t> This is a way to find the efficiency of a processor. It is the number of processes executed by the CPU in a given amount of time.</a:t>
            </a:r>
          </a:p>
        </p:txBody>
      </p:sp>
    </p:spTree>
    <p:extLst>
      <p:ext uri="{BB962C8B-B14F-4D97-AF65-F5344CB8AC3E}">
        <p14:creationId xmlns:p14="http://schemas.microsoft.com/office/powerpoint/2010/main" val="19323608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37C9A8B-CF0D-6E02-9E94-68BEACE91C6C}"/>
              </a:ext>
            </a:extLst>
          </p:cNvPr>
          <p:cNvSpPr txBox="1"/>
          <p:nvPr/>
        </p:nvSpPr>
        <p:spPr>
          <a:xfrm>
            <a:off x="1442440" y="1769906"/>
            <a:ext cx="10749560" cy="2224070"/>
          </a:xfrm>
          <a:prstGeom prst="rect">
            <a:avLst/>
          </a:prstGeom>
          <a:noFill/>
        </p:spPr>
        <p:txBody>
          <a:bodyPr wrap="square">
            <a:spAutoFit/>
          </a:bodyPr>
          <a:lstStyle/>
          <a:p>
            <a:pPr algn="just">
              <a:lnSpc>
                <a:spcPct val="150000"/>
              </a:lnSpc>
            </a:pPr>
            <a:r>
              <a:rPr lang="en-US" altLang="en-US" sz="3200" b="1" dirty="0"/>
              <a:t>TAT = </a:t>
            </a:r>
            <a:r>
              <a:rPr lang="en-US" altLang="en-US" sz="3200" dirty="0"/>
              <a:t> (CT-AT)  or (WT+BT)</a:t>
            </a:r>
          </a:p>
          <a:p>
            <a:pPr algn="just">
              <a:lnSpc>
                <a:spcPct val="150000"/>
              </a:lnSpc>
            </a:pPr>
            <a:r>
              <a:rPr lang="en-US" altLang="en-US" sz="3200" b="1" dirty="0"/>
              <a:t>WT</a:t>
            </a:r>
            <a:r>
              <a:rPr lang="en-US" altLang="en-US" sz="3200" dirty="0"/>
              <a:t> = TAT-BT</a:t>
            </a:r>
          </a:p>
          <a:p>
            <a:pPr algn="just">
              <a:lnSpc>
                <a:spcPct val="150000"/>
              </a:lnSpc>
            </a:pPr>
            <a:r>
              <a:rPr lang="en-US" altLang="en-US" sz="3200" b="1" dirty="0"/>
              <a:t>RT</a:t>
            </a:r>
            <a:r>
              <a:rPr lang="en-US" altLang="en-US" sz="3200" dirty="0"/>
              <a:t> = AT- Time </a:t>
            </a:r>
            <a:r>
              <a:rPr lang="en-US" sz="3200" b="0" i="0" dirty="0">
                <a:effectLst/>
                <a:latin typeface="Times New Roman" panose="02020603050405020304" pitchFamily="18" charset="0"/>
                <a:cs typeface="Times New Roman" panose="02020603050405020304" pitchFamily="18" charset="0"/>
              </a:rPr>
              <a:t>allocated to the CPU, for the first time </a:t>
            </a:r>
            <a:endParaRPr lang="en-US" altLang="en-US" sz="3200" dirty="0"/>
          </a:p>
        </p:txBody>
      </p:sp>
    </p:spTree>
    <p:extLst>
      <p:ext uri="{BB962C8B-B14F-4D97-AF65-F5344CB8AC3E}">
        <p14:creationId xmlns:p14="http://schemas.microsoft.com/office/powerpoint/2010/main" val="1870409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C481B46-5E73-1A62-54F0-7DDF1C714AA6}"/>
              </a:ext>
            </a:extLst>
          </p:cNvPr>
          <p:cNvSpPr txBox="1"/>
          <p:nvPr/>
        </p:nvSpPr>
        <p:spPr>
          <a:xfrm>
            <a:off x="376309" y="483549"/>
            <a:ext cx="6098344" cy="707886"/>
          </a:xfrm>
          <a:prstGeom prst="rect">
            <a:avLst/>
          </a:prstGeom>
          <a:noFill/>
        </p:spPr>
        <p:txBody>
          <a:bodyPr wrap="square">
            <a:spAutoFit/>
          </a:bodyPr>
          <a:lstStyle/>
          <a:p>
            <a:pPr algn="l"/>
            <a:r>
              <a:rPr lang="en-US" sz="4000" b="1" i="0" dirty="0">
                <a:effectLst/>
                <a:latin typeface="Source Sans Pro" panose="020B0503030403020204" pitchFamily="34" charset="0"/>
              </a:rPr>
              <a:t>CPU Scheduling Criteria</a:t>
            </a:r>
          </a:p>
        </p:txBody>
      </p:sp>
      <p:pic>
        <p:nvPicPr>
          <p:cNvPr id="3074" name="Picture 2">
            <a:extLst>
              <a:ext uri="{FF2B5EF4-FFF2-40B4-BE49-F238E27FC236}">
                <a16:creationId xmlns:a16="http://schemas.microsoft.com/office/drawing/2014/main" id="{0C9BEDCF-52A0-0460-D84F-9D2B6564B3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63969" y="1624013"/>
            <a:ext cx="7756220" cy="4629303"/>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37E20411-7C25-AF27-7EB8-616D92E14B03}"/>
              </a:ext>
            </a:extLst>
          </p:cNvPr>
          <p:cNvSpPr/>
          <p:nvPr/>
        </p:nvSpPr>
        <p:spPr>
          <a:xfrm>
            <a:off x="4645742" y="5486399"/>
            <a:ext cx="2934929" cy="8880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079120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166D283-E736-76AB-2BAF-4B38FEC0C351}"/>
              </a:ext>
            </a:extLst>
          </p:cNvPr>
          <p:cNvPicPr>
            <a:picLocks noChangeAspect="1"/>
          </p:cNvPicPr>
          <p:nvPr/>
        </p:nvPicPr>
        <p:blipFill rotWithShape="1">
          <a:blip r:embed="rId2"/>
          <a:srcRect l="3434"/>
          <a:stretch/>
        </p:blipFill>
        <p:spPr>
          <a:xfrm>
            <a:off x="1702191" y="0"/>
            <a:ext cx="9111591" cy="6858000"/>
          </a:xfrm>
          <a:prstGeom prst="rect">
            <a:avLst/>
          </a:prstGeom>
        </p:spPr>
      </p:pic>
    </p:spTree>
    <p:extLst>
      <p:ext uri="{BB962C8B-B14F-4D97-AF65-F5344CB8AC3E}">
        <p14:creationId xmlns:p14="http://schemas.microsoft.com/office/powerpoint/2010/main" val="30419662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722CAA5-210A-73F8-34FE-3A3768EFDF18}"/>
              </a:ext>
            </a:extLst>
          </p:cNvPr>
          <p:cNvSpPr txBox="1"/>
          <p:nvPr/>
        </p:nvSpPr>
        <p:spPr>
          <a:xfrm>
            <a:off x="546563" y="534385"/>
            <a:ext cx="6097384" cy="461665"/>
          </a:xfrm>
          <a:prstGeom prst="rect">
            <a:avLst/>
          </a:prstGeom>
          <a:noFill/>
        </p:spPr>
        <p:txBody>
          <a:bodyPr wrap="square">
            <a:spAutoFit/>
          </a:bodyPr>
          <a:lstStyle/>
          <a:p>
            <a:pPr algn="l"/>
            <a:r>
              <a:rPr lang="en-US" sz="2400" b="1" i="0" dirty="0">
                <a:solidFill>
                  <a:srgbClr val="212529"/>
                </a:solidFill>
                <a:effectLst/>
                <a:latin typeface="system-ui"/>
              </a:rPr>
              <a:t>Problems with FCFS Scheduling</a:t>
            </a:r>
          </a:p>
        </p:txBody>
      </p:sp>
      <p:sp>
        <p:nvSpPr>
          <p:cNvPr id="5" name="TextBox 4">
            <a:extLst>
              <a:ext uri="{FF2B5EF4-FFF2-40B4-BE49-F238E27FC236}">
                <a16:creationId xmlns:a16="http://schemas.microsoft.com/office/drawing/2014/main" id="{5DE097F3-93B2-44AF-2B04-158F2248E94C}"/>
              </a:ext>
            </a:extLst>
          </p:cNvPr>
          <p:cNvSpPr txBox="1"/>
          <p:nvPr/>
        </p:nvSpPr>
        <p:spPr>
          <a:xfrm>
            <a:off x="1078576" y="1750861"/>
            <a:ext cx="9570027" cy="2246769"/>
          </a:xfrm>
          <a:prstGeom prst="rect">
            <a:avLst/>
          </a:prstGeom>
          <a:noFill/>
        </p:spPr>
        <p:txBody>
          <a:bodyPr wrap="square">
            <a:spAutoFit/>
          </a:bodyPr>
          <a:lstStyle/>
          <a:p>
            <a:pPr marL="285750" indent="-285750">
              <a:buFont typeface="Wingdings" panose="05000000000000000000" pitchFamily="2" charset="2"/>
              <a:buChar char="v"/>
            </a:pPr>
            <a:r>
              <a:rPr lang="en-US" sz="2000" b="0" i="0" dirty="0">
                <a:solidFill>
                  <a:srgbClr val="212529"/>
                </a:solidFill>
                <a:effectLst/>
                <a:latin typeface="system-ui"/>
              </a:rPr>
              <a:t>It is </a:t>
            </a:r>
            <a:r>
              <a:rPr lang="en-US" sz="2000" b="1" i="0" dirty="0">
                <a:solidFill>
                  <a:srgbClr val="212529"/>
                </a:solidFill>
                <a:effectLst/>
                <a:latin typeface="system-ui"/>
              </a:rPr>
              <a:t>Non Pre-emptive</a:t>
            </a:r>
            <a:r>
              <a:rPr lang="en-US" sz="2000" b="0" i="0" dirty="0">
                <a:solidFill>
                  <a:srgbClr val="212529"/>
                </a:solidFill>
                <a:effectLst/>
                <a:latin typeface="system-ui"/>
              </a:rPr>
              <a:t> algorithm, which means the </a:t>
            </a:r>
            <a:r>
              <a:rPr lang="en-US" sz="2000" b="1" i="0" dirty="0">
                <a:solidFill>
                  <a:srgbClr val="212529"/>
                </a:solidFill>
                <a:effectLst/>
                <a:latin typeface="system-ui"/>
              </a:rPr>
              <a:t>process priority</a:t>
            </a:r>
            <a:r>
              <a:rPr lang="en-US" sz="2000" b="0" i="0" dirty="0">
                <a:solidFill>
                  <a:srgbClr val="212529"/>
                </a:solidFill>
                <a:effectLst/>
                <a:latin typeface="system-ui"/>
              </a:rPr>
              <a:t> doesn't matter</a:t>
            </a:r>
          </a:p>
          <a:p>
            <a:pPr marL="285750" indent="-285750">
              <a:buFont typeface="Wingdings" panose="05000000000000000000" pitchFamily="2" charset="2"/>
              <a:buChar char="v"/>
            </a:pPr>
            <a:endParaRPr lang="en-US" sz="2000" dirty="0">
              <a:solidFill>
                <a:srgbClr val="212529"/>
              </a:solidFill>
              <a:latin typeface="system-ui"/>
            </a:endParaRPr>
          </a:p>
          <a:p>
            <a:pPr marL="285750" indent="-285750">
              <a:buFont typeface="Wingdings" panose="05000000000000000000" pitchFamily="2" charset="2"/>
              <a:buChar char="v"/>
            </a:pPr>
            <a:r>
              <a:rPr lang="en-US" sz="2000" b="0" i="0" dirty="0">
                <a:solidFill>
                  <a:srgbClr val="212529"/>
                </a:solidFill>
                <a:effectLst/>
                <a:latin typeface="system-ui"/>
              </a:rPr>
              <a:t>Not optimal Average Waiting Time.</a:t>
            </a:r>
          </a:p>
          <a:p>
            <a:pPr marL="285750" indent="-285750">
              <a:buFont typeface="Wingdings" panose="05000000000000000000" pitchFamily="2" charset="2"/>
              <a:buChar char="v"/>
            </a:pPr>
            <a:endParaRPr lang="en-US" sz="2000" dirty="0">
              <a:solidFill>
                <a:srgbClr val="212529"/>
              </a:solidFill>
              <a:latin typeface="system-ui"/>
            </a:endParaRPr>
          </a:p>
          <a:p>
            <a:pPr marL="285750" indent="-285750">
              <a:buFont typeface="Wingdings" panose="05000000000000000000" pitchFamily="2" charset="2"/>
              <a:buChar char="v"/>
            </a:pPr>
            <a:r>
              <a:rPr lang="en-US" sz="2000" b="0" i="0" dirty="0">
                <a:solidFill>
                  <a:srgbClr val="212529"/>
                </a:solidFill>
                <a:effectLst/>
                <a:latin typeface="system-ui"/>
              </a:rPr>
              <a:t>Resources utilization in parallel is not possible, which leads to </a:t>
            </a:r>
            <a:r>
              <a:rPr lang="en-US" sz="2000" b="1" i="0" dirty="0">
                <a:solidFill>
                  <a:srgbClr val="212529"/>
                </a:solidFill>
                <a:effectLst/>
                <a:latin typeface="system-ui"/>
              </a:rPr>
              <a:t>Convoy Effect</a:t>
            </a:r>
            <a:r>
              <a:rPr lang="en-US" sz="2000" b="0" i="0" dirty="0">
                <a:solidFill>
                  <a:srgbClr val="212529"/>
                </a:solidFill>
                <a:effectLst/>
                <a:latin typeface="system-ui"/>
              </a:rPr>
              <a:t>, and hence poor resource(CPU, I/O </a:t>
            </a:r>
            <a:r>
              <a:rPr lang="en-US" sz="2000" b="0" i="0" dirty="0" err="1">
                <a:solidFill>
                  <a:srgbClr val="212529"/>
                </a:solidFill>
                <a:effectLst/>
                <a:latin typeface="system-ui"/>
              </a:rPr>
              <a:t>etc</a:t>
            </a:r>
            <a:r>
              <a:rPr lang="en-US" sz="2000" b="0" i="0" dirty="0">
                <a:solidFill>
                  <a:srgbClr val="212529"/>
                </a:solidFill>
                <a:effectLst/>
                <a:latin typeface="system-ui"/>
              </a:rPr>
              <a:t>) utilization.</a:t>
            </a:r>
          </a:p>
          <a:p>
            <a:endParaRPr lang="en-US" sz="2000" dirty="0"/>
          </a:p>
        </p:txBody>
      </p:sp>
    </p:spTree>
    <p:extLst>
      <p:ext uri="{BB962C8B-B14F-4D97-AF65-F5344CB8AC3E}">
        <p14:creationId xmlns:p14="http://schemas.microsoft.com/office/powerpoint/2010/main" val="40932437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4535069-94A1-3228-50F9-0688BF81DAB1}"/>
              </a:ext>
            </a:extLst>
          </p:cNvPr>
          <p:cNvSpPr txBox="1"/>
          <p:nvPr/>
        </p:nvSpPr>
        <p:spPr>
          <a:xfrm>
            <a:off x="754380" y="841956"/>
            <a:ext cx="6097384" cy="461665"/>
          </a:xfrm>
          <a:prstGeom prst="rect">
            <a:avLst/>
          </a:prstGeom>
          <a:noFill/>
        </p:spPr>
        <p:txBody>
          <a:bodyPr wrap="square">
            <a:spAutoFit/>
          </a:bodyPr>
          <a:lstStyle/>
          <a:p>
            <a:pPr algn="l"/>
            <a:r>
              <a:rPr lang="en-US" sz="2400" b="1" i="0" dirty="0">
                <a:solidFill>
                  <a:srgbClr val="212529"/>
                </a:solidFill>
                <a:effectLst/>
                <a:latin typeface="system-ui"/>
              </a:rPr>
              <a:t>What is Convoy Effect?</a:t>
            </a:r>
          </a:p>
        </p:txBody>
      </p:sp>
      <p:sp>
        <p:nvSpPr>
          <p:cNvPr id="5" name="TextBox 4">
            <a:extLst>
              <a:ext uri="{FF2B5EF4-FFF2-40B4-BE49-F238E27FC236}">
                <a16:creationId xmlns:a16="http://schemas.microsoft.com/office/drawing/2014/main" id="{5639009C-4A40-7F92-7327-8BC0516995DE}"/>
              </a:ext>
            </a:extLst>
          </p:cNvPr>
          <p:cNvSpPr txBox="1"/>
          <p:nvPr/>
        </p:nvSpPr>
        <p:spPr>
          <a:xfrm>
            <a:off x="1064028" y="2050256"/>
            <a:ext cx="9609513" cy="2805063"/>
          </a:xfrm>
          <a:prstGeom prst="rect">
            <a:avLst/>
          </a:prstGeom>
          <a:noFill/>
        </p:spPr>
        <p:txBody>
          <a:bodyPr wrap="square">
            <a:spAutoFit/>
          </a:bodyPr>
          <a:lstStyle/>
          <a:p>
            <a:pPr algn="just">
              <a:lnSpc>
                <a:spcPct val="150000"/>
              </a:lnSpc>
            </a:pPr>
            <a:r>
              <a:rPr lang="en-US" sz="2400" b="0" i="0" dirty="0">
                <a:solidFill>
                  <a:srgbClr val="212529"/>
                </a:solidFill>
                <a:effectLst/>
                <a:latin typeface="system-ui"/>
              </a:rPr>
              <a:t>Convoy Effect is a situation where many processes, who need to use a resource for short time are blocked by one process holding that resource for a long time.</a:t>
            </a:r>
          </a:p>
          <a:p>
            <a:pPr algn="just">
              <a:lnSpc>
                <a:spcPct val="150000"/>
              </a:lnSpc>
            </a:pPr>
            <a:r>
              <a:rPr lang="en-US" sz="2400" b="0" i="0" dirty="0">
                <a:solidFill>
                  <a:srgbClr val="212529"/>
                </a:solidFill>
                <a:effectLst/>
                <a:latin typeface="system-ui"/>
              </a:rPr>
              <a:t>This essentially leads to poor utilization of resources and hence poor performance.</a:t>
            </a:r>
          </a:p>
        </p:txBody>
      </p:sp>
    </p:spTree>
    <p:extLst>
      <p:ext uri="{BB962C8B-B14F-4D97-AF65-F5344CB8AC3E}">
        <p14:creationId xmlns:p14="http://schemas.microsoft.com/office/powerpoint/2010/main" val="9559839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14630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7CF0097B-D872-A5AC-ABE1-4FA322DCE5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438150"/>
            <a:ext cx="11430000" cy="598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70472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1165C0-CF28-6D53-200C-0C396CCA1571}"/>
              </a:ext>
            </a:extLst>
          </p:cNvPr>
          <p:cNvSpPr>
            <a:spLocks noGrp="1"/>
          </p:cNvSpPr>
          <p:nvPr>
            <p:ph idx="1"/>
          </p:nvPr>
        </p:nvSpPr>
        <p:spPr/>
        <p:txBody>
          <a:bodyPr/>
          <a:lstStyle/>
          <a:p>
            <a:pPr marL="0" indent="0" algn="just">
              <a:lnSpc>
                <a:spcPct val="150000"/>
              </a:lnSpc>
              <a:buNone/>
            </a:pPr>
            <a:r>
              <a:rPr lang="en-US" b="0" i="0" dirty="0">
                <a:effectLst/>
                <a:latin typeface="georgia" panose="02040502050405020303" pitchFamily="18" charset="0"/>
              </a:rPr>
              <a:t>A program under execution is called process. When a program is loaded to the main memory and starts its execution then it is called a process.</a:t>
            </a:r>
            <a:endParaRPr lang="en-US" dirty="0"/>
          </a:p>
        </p:txBody>
      </p:sp>
    </p:spTree>
    <p:extLst>
      <p:ext uri="{BB962C8B-B14F-4D97-AF65-F5344CB8AC3E}">
        <p14:creationId xmlns:p14="http://schemas.microsoft.com/office/powerpoint/2010/main" val="19262764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182D89C-2213-B2AC-DE94-E274EDEE27B3}"/>
              </a:ext>
            </a:extLst>
          </p:cNvPr>
          <p:cNvPicPr>
            <a:picLocks noChangeAspect="1"/>
          </p:cNvPicPr>
          <p:nvPr/>
        </p:nvPicPr>
        <p:blipFill>
          <a:blip r:embed="rId2"/>
          <a:stretch>
            <a:fillRect/>
          </a:stretch>
        </p:blipFill>
        <p:spPr>
          <a:xfrm>
            <a:off x="770782" y="766391"/>
            <a:ext cx="10650436" cy="5325218"/>
          </a:xfrm>
          <a:prstGeom prst="rect">
            <a:avLst/>
          </a:prstGeom>
        </p:spPr>
      </p:pic>
    </p:spTree>
    <p:extLst>
      <p:ext uri="{BB962C8B-B14F-4D97-AF65-F5344CB8AC3E}">
        <p14:creationId xmlns:p14="http://schemas.microsoft.com/office/powerpoint/2010/main" val="21131266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Priority Scheduling Algorithm in Operating System - DataFlair">
            <a:extLst>
              <a:ext uri="{FF2B5EF4-FFF2-40B4-BE49-F238E27FC236}">
                <a16:creationId xmlns:a16="http://schemas.microsoft.com/office/drawing/2014/main" id="{14DF4EAC-733A-E548-CEFB-03A0807065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72142"/>
            <a:ext cx="11430000" cy="5981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347312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465A718-6440-B770-3D8A-65E13E1FF82C}"/>
              </a:ext>
            </a:extLst>
          </p:cNvPr>
          <p:cNvSpPr txBox="1"/>
          <p:nvPr/>
        </p:nvSpPr>
        <p:spPr>
          <a:xfrm>
            <a:off x="449451" y="202991"/>
            <a:ext cx="11011546" cy="5667385"/>
          </a:xfrm>
          <a:prstGeom prst="rect">
            <a:avLst/>
          </a:prstGeom>
          <a:noFill/>
        </p:spPr>
        <p:txBody>
          <a:bodyPr wrap="square">
            <a:spAutoFit/>
          </a:bodyPr>
          <a:lstStyle/>
          <a:p>
            <a:pPr algn="l">
              <a:lnSpc>
                <a:spcPct val="150000"/>
              </a:lnSpc>
            </a:pPr>
            <a:r>
              <a:rPr lang="en-US" sz="2800" b="1" i="0" dirty="0">
                <a:effectLst/>
                <a:latin typeface="system-ui"/>
              </a:rPr>
              <a:t>Types of Priority Scheduling Algorithm</a:t>
            </a:r>
          </a:p>
          <a:p>
            <a:pPr algn="l">
              <a:lnSpc>
                <a:spcPct val="150000"/>
              </a:lnSpc>
            </a:pPr>
            <a:r>
              <a:rPr lang="en-US" sz="2400" b="0" i="0" dirty="0">
                <a:effectLst/>
                <a:latin typeface="system-ui"/>
              </a:rPr>
              <a:t>Priority scheduling can be of two types:</a:t>
            </a:r>
          </a:p>
          <a:p>
            <a:pPr algn="l">
              <a:lnSpc>
                <a:spcPct val="150000"/>
              </a:lnSpc>
              <a:buFont typeface="+mj-lt"/>
              <a:buAutoNum type="arabicPeriod"/>
            </a:pPr>
            <a:r>
              <a:rPr lang="en-US" sz="2400" b="1" i="0" dirty="0">
                <a:effectLst/>
                <a:latin typeface="system-ui"/>
              </a:rPr>
              <a:t>Preemptive Priority Scheduling</a:t>
            </a:r>
            <a:r>
              <a:rPr lang="en-US" sz="2400" b="0" i="0" dirty="0">
                <a:effectLst/>
                <a:latin typeface="system-ui"/>
              </a:rPr>
              <a:t>: If the new process arrived at the ready queue has a higher priority than the currently running process, the CPU is preempted, which means the processing of the current process is stopped and the incoming new process with higher priority gets the CPU for its execution.</a:t>
            </a:r>
          </a:p>
          <a:p>
            <a:pPr algn="l">
              <a:lnSpc>
                <a:spcPct val="150000"/>
              </a:lnSpc>
              <a:buFont typeface="+mj-lt"/>
              <a:buAutoNum type="arabicPeriod"/>
            </a:pPr>
            <a:r>
              <a:rPr lang="en-US" sz="2400" b="1" i="0" dirty="0">
                <a:effectLst/>
                <a:latin typeface="system-ui"/>
              </a:rPr>
              <a:t>Non-Preemptive Priority Scheduling</a:t>
            </a:r>
            <a:r>
              <a:rPr lang="en-US" sz="2400" b="0" i="0" dirty="0">
                <a:effectLst/>
                <a:latin typeface="system-ui"/>
              </a:rPr>
              <a:t>: In case of non-preemptive priority scheduling algorithm if a new process arrives with a higher priority than the current running process, the incoming process is put at the head of the ready queue, which means after the execution of the current process it will be processed.</a:t>
            </a:r>
          </a:p>
        </p:txBody>
      </p:sp>
    </p:spTree>
    <p:extLst>
      <p:ext uri="{BB962C8B-B14F-4D97-AF65-F5344CB8AC3E}">
        <p14:creationId xmlns:p14="http://schemas.microsoft.com/office/powerpoint/2010/main" val="924679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E7EEE17-5E56-AD89-2BAF-D33D63533DF1}"/>
              </a:ext>
            </a:extLst>
          </p:cNvPr>
          <p:cNvSpPr txBox="1"/>
          <p:nvPr/>
        </p:nvSpPr>
        <p:spPr>
          <a:xfrm>
            <a:off x="752474" y="577334"/>
            <a:ext cx="7953375" cy="523220"/>
          </a:xfrm>
          <a:prstGeom prst="rect">
            <a:avLst/>
          </a:prstGeom>
          <a:noFill/>
        </p:spPr>
        <p:txBody>
          <a:bodyPr wrap="square">
            <a:spAutoFit/>
          </a:bodyPr>
          <a:lstStyle/>
          <a:p>
            <a:pPr algn="l" fontAlgn="base"/>
            <a:r>
              <a:rPr lang="en-US" sz="2800" b="1" i="0" dirty="0">
                <a:effectLst/>
                <a:latin typeface="Georgia" panose="02040502050405020303" pitchFamily="18" charset="0"/>
              </a:rPr>
              <a:t>Characteristics of Priority Scheduling</a:t>
            </a:r>
          </a:p>
        </p:txBody>
      </p:sp>
      <p:sp>
        <p:nvSpPr>
          <p:cNvPr id="5" name="TextBox 4">
            <a:extLst>
              <a:ext uri="{FF2B5EF4-FFF2-40B4-BE49-F238E27FC236}">
                <a16:creationId xmlns:a16="http://schemas.microsoft.com/office/drawing/2014/main" id="{C36A4A94-7FA6-32A9-17B8-DCC23C421594}"/>
              </a:ext>
            </a:extLst>
          </p:cNvPr>
          <p:cNvSpPr txBox="1"/>
          <p:nvPr/>
        </p:nvSpPr>
        <p:spPr>
          <a:xfrm>
            <a:off x="1152525" y="1100554"/>
            <a:ext cx="10220325" cy="5011052"/>
          </a:xfrm>
          <a:prstGeom prst="rect">
            <a:avLst/>
          </a:prstGeom>
          <a:noFill/>
        </p:spPr>
        <p:txBody>
          <a:bodyPr wrap="square">
            <a:spAutoFit/>
          </a:bodyPr>
          <a:lstStyle/>
          <a:p>
            <a:pPr algn="l" fontAlgn="base">
              <a:lnSpc>
                <a:spcPct val="150000"/>
              </a:lnSpc>
              <a:buFont typeface="Arial" panose="020B0604020202020204" pitchFamily="34" charset="0"/>
              <a:buChar char="•"/>
            </a:pPr>
            <a:r>
              <a:rPr lang="en-US" sz="2400" b="0" i="0" dirty="0">
                <a:effectLst/>
                <a:latin typeface="Georgia" panose="02040502050405020303" pitchFamily="18" charset="0"/>
              </a:rPr>
              <a:t>Schedules processes on the basis of priority.</a:t>
            </a:r>
          </a:p>
          <a:p>
            <a:pPr algn="l" fontAlgn="base">
              <a:lnSpc>
                <a:spcPct val="150000"/>
              </a:lnSpc>
              <a:buFont typeface="Arial" panose="020B0604020202020204" pitchFamily="34" charset="0"/>
              <a:buChar char="•"/>
            </a:pPr>
            <a:r>
              <a:rPr lang="en-US" sz="2400" b="0" i="0" dirty="0">
                <a:effectLst/>
                <a:latin typeface="Georgia" panose="02040502050405020303" pitchFamily="18" charset="0"/>
              </a:rPr>
              <a:t>Used to perform batch processes.</a:t>
            </a:r>
          </a:p>
          <a:p>
            <a:pPr algn="l" fontAlgn="base">
              <a:lnSpc>
                <a:spcPct val="150000"/>
              </a:lnSpc>
              <a:buFont typeface="Arial" panose="020B0604020202020204" pitchFamily="34" charset="0"/>
              <a:buChar char="•"/>
            </a:pPr>
            <a:r>
              <a:rPr lang="en-US" sz="2400" b="0" i="0" dirty="0">
                <a:effectLst/>
                <a:latin typeface="Georgia" panose="02040502050405020303" pitchFamily="18" charset="0"/>
              </a:rPr>
              <a:t>In the case of two processes with similar priorities, we use FCFS and Round-Robin to choose between them.</a:t>
            </a:r>
          </a:p>
          <a:p>
            <a:pPr algn="l" fontAlgn="base">
              <a:lnSpc>
                <a:spcPct val="150000"/>
              </a:lnSpc>
              <a:buFont typeface="Arial" panose="020B0604020202020204" pitchFamily="34" charset="0"/>
              <a:buChar char="•"/>
            </a:pPr>
            <a:r>
              <a:rPr lang="en-US" sz="2400" b="0" i="0" dirty="0">
                <a:effectLst/>
                <a:latin typeface="Georgia" panose="02040502050405020303" pitchFamily="18" charset="0"/>
              </a:rPr>
              <a:t>A number is given to each process to indicate its priority level.</a:t>
            </a:r>
          </a:p>
          <a:p>
            <a:pPr algn="l" fontAlgn="base">
              <a:lnSpc>
                <a:spcPct val="150000"/>
              </a:lnSpc>
              <a:buFont typeface="Arial" panose="020B0604020202020204" pitchFamily="34" charset="0"/>
              <a:buChar char="•"/>
            </a:pPr>
            <a:r>
              <a:rPr lang="en-US" sz="2400" b="0" i="0" dirty="0">
                <a:effectLst/>
                <a:latin typeface="Georgia" panose="02040502050405020303" pitchFamily="18" charset="0"/>
              </a:rPr>
              <a:t>Lower is the number assigned, higher is the priority level of a process.</a:t>
            </a:r>
          </a:p>
          <a:p>
            <a:pPr algn="l" fontAlgn="base">
              <a:lnSpc>
                <a:spcPct val="150000"/>
              </a:lnSpc>
              <a:buFont typeface="Arial" panose="020B0604020202020204" pitchFamily="34" charset="0"/>
              <a:buChar char="•"/>
            </a:pPr>
            <a:r>
              <a:rPr lang="en-US" sz="2400" b="0" i="0" dirty="0">
                <a:effectLst/>
                <a:latin typeface="Georgia" panose="02040502050405020303" pitchFamily="18" charset="0"/>
              </a:rPr>
              <a:t>If a higher priority task arrives when a lower priority task is executing, the higher priority task replaces the one with lower priority and the</a:t>
            </a:r>
          </a:p>
          <a:p>
            <a:pPr algn="l" fontAlgn="base">
              <a:lnSpc>
                <a:spcPct val="150000"/>
              </a:lnSpc>
              <a:buFont typeface="Arial" panose="020B0604020202020204" pitchFamily="34" charset="0"/>
              <a:buChar char="•"/>
            </a:pPr>
            <a:r>
              <a:rPr lang="en-US" sz="2400" b="0" i="0" dirty="0">
                <a:effectLst/>
                <a:latin typeface="Georgia" panose="02040502050405020303" pitchFamily="18" charset="0"/>
              </a:rPr>
              <a:t>latter is put on hold until it completes execution.</a:t>
            </a:r>
          </a:p>
        </p:txBody>
      </p:sp>
    </p:spTree>
    <p:extLst>
      <p:ext uri="{BB962C8B-B14F-4D97-AF65-F5344CB8AC3E}">
        <p14:creationId xmlns:p14="http://schemas.microsoft.com/office/powerpoint/2010/main" val="37812006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6ADFB0F-0C0A-FD95-FCAA-AA336E88DEEE}"/>
              </a:ext>
            </a:extLst>
          </p:cNvPr>
          <p:cNvSpPr txBox="1"/>
          <p:nvPr/>
        </p:nvSpPr>
        <p:spPr>
          <a:xfrm>
            <a:off x="552127" y="301984"/>
            <a:ext cx="9830123" cy="584775"/>
          </a:xfrm>
          <a:prstGeom prst="rect">
            <a:avLst/>
          </a:prstGeom>
          <a:noFill/>
        </p:spPr>
        <p:txBody>
          <a:bodyPr wrap="square">
            <a:spAutoFit/>
          </a:bodyPr>
          <a:lstStyle/>
          <a:p>
            <a:pPr algn="l"/>
            <a:r>
              <a:rPr lang="en-US" sz="3200" b="1" i="0" dirty="0">
                <a:effectLst/>
                <a:latin typeface="system-ui"/>
              </a:rPr>
              <a:t>Problem with Priority Scheduling Algorithm</a:t>
            </a:r>
          </a:p>
        </p:txBody>
      </p:sp>
      <p:sp>
        <p:nvSpPr>
          <p:cNvPr id="6" name="Rectangle 3">
            <a:extLst>
              <a:ext uri="{FF2B5EF4-FFF2-40B4-BE49-F238E27FC236}">
                <a16:creationId xmlns:a16="http://schemas.microsoft.com/office/drawing/2014/main" id="{67322DD0-FF12-7164-D15F-91FC6DA0BD41}"/>
              </a:ext>
            </a:extLst>
          </p:cNvPr>
          <p:cNvSpPr>
            <a:spLocks noChangeArrowheads="1"/>
          </p:cNvSpPr>
          <p:nvPr/>
        </p:nvSpPr>
        <p:spPr bwMode="auto">
          <a:xfrm>
            <a:off x="552127" y="847885"/>
            <a:ext cx="10982648" cy="5009833"/>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effectLst/>
                <a:latin typeface="system-ui"/>
              </a:rPr>
              <a:t>-&gt;In priority scheduling algorithm, the chances of </a:t>
            </a:r>
            <a:r>
              <a:rPr kumimoji="0" lang="en-US" altLang="en-US" sz="2400" b="1" i="0" u="none" strike="noStrike" cap="none" normalizeH="0" baseline="0" dirty="0">
                <a:ln>
                  <a:noFill/>
                </a:ln>
                <a:effectLst/>
                <a:latin typeface="system-ui"/>
              </a:rPr>
              <a:t>indefinite blocking</a:t>
            </a:r>
            <a:r>
              <a:rPr kumimoji="0" lang="en-US" altLang="en-US" sz="2400" b="0" i="0" u="none" strike="noStrike" cap="none" normalizeH="0" baseline="0" dirty="0">
                <a:ln>
                  <a:noFill/>
                </a:ln>
                <a:effectLst/>
                <a:latin typeface="system-ui"/>
              </a:rPr>
              <a:t> or </a:t>
            </a:r>
            <a:r>
              <a:rPr kumimoji="0" lang="en-US" altLang="en-US" sz="2400" b="1" i="0" u="none" strike="noStrike" cap="none" normalizeH="0" baseline="0" dirty="0">
                <a:ln>
                  <a:noFill/>
                </a:ln>
                <a:effectLst/>
                <a:latin typeface="system-ui"/>
              </a:rPr>
              <a:t>starvation</a:t>
            </a:r>
            <a:r>
              <a:rPr kumimoji="0" lang="en-US" altLang="en-US" sz="2400" b="0" i="0" u="none" strike="noStrike" cap="none" normalizeH="0" baseline="0" dirty="0">
                <a:ln>
                  <a:noFill/>
                </a:ln>
                <a:effectLst/>
                <a:latin typeface="system-ui"/>
              </a:rPr>
              <a:t>.</a:t>
            </a:r>
            <a:endParaRPr kumimoji="0" lang="en-US" altLang="en-US" sz="2400" b="0" i="0" u="none" strike="noStrike" cap="none" normalizeH="0" baseline="0" dirty="0">
              <a:ln>
                <a:noFill/>
              </a:ln>
              <a:effectLst/>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effectLst/>
                <a:latin typeface="system-ui"/>
              </a:rPr>
              <a:t>-&gt;A process is considered blocked when it is ready to run but has to wait for the CPU as some other process is running currently.</a:t>
            </a:r>
            <a:endParaRPr kumimoji="0" lang="en-US" altLang="en-US" sz="2400" b="0" i="0" u="none" strike="noStrike" cap="none" normalizeH="0" baseline="0" dirty="0">
              <a:ln>
                <a:noFill/>
              </a:ln>
              <a:effectLst/>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2400" b="0" i="0" u="none" strike="noStrike" cap="none" normalizeH="0" baseline="0" dirty="0">
                <a:ln>
                  <a:noFill/>
                </a:ln>
                <a:effectLst/>
                <a:latin typeface="system-ui"/>
              </a:rPr>
              <a:t>-&gt;But in case of priority scheduling if new higher priority processes keeps coming in the ready queue then the processes waiting in the ready queue with lower priority may have to wait for long durations before getting the CPU for execution.</a:t>
            </a:r>
            <a:endParaRPr kumimoji="0" lang="en-US" altLang="en-US" sz="2400" b="0" i="0" u="none" strike="noStrike" cap="none" normalizeH="0" baseline="0" dirty="0">
              <a:ln>
                <a:noFill/>
              </a:ln>
              <a:effectLst/>
            </a:endParaRPr>
          </a:p>
          <a:p>
            <a:pPr marL="0" marR="0" lvl="0" indent="0" algn="just" defTabSz="914400" rtl="0" eaLnBrk="0" fontAlgn="base" latinLnBrk="0" hangingPunct="0">
              <a:lnSpc>
                <a:spcPct val="150000"/>
              </a:lnSpc>
              <a:spcBef>
                <a:spcPct val="0"/>
              </a:spcBef>
              <a:spcAft>
                <a:spcPct val="0"/>
              </a:spcAft>
              <a:buClrTx/>
              <a:buSzTx/>
              <a:buFontTx/>
              <a:buNone/>
              <a:tabLst/>
            </a:pPr>
            <a:r>
              <a:rPr kumimoji="0" lang="en-US" altLang="en-US" sz="2400" b="1" i="0" u="none" strike="noStrike" cap="none" normalizeH="0" baseline="0" dirty="0">
                <a:ln>
                  <a:noFill/>
                </a:ln>
                <a:effectLst/>
                <a:latin typeface="Arial" panose="020B0604020202020204" pitchFamily="34" charset="0"/>
              </a:rPr>
              <a:t>-&gt;In 1973, when the IBM 7904 machine was shut down at MIT, a low-priority process was found which was submitted in 1967 and had not yet been run. </a:t>
            </a:r>
          </a:p>
        </p:txBody>
      </p:sp>
    </p:spTree>
    <p:extLst>
      <p:ext uri="{BB962C8B-B14F-4D97-AF65-F5344CB8AC3E}">
        <p14:creationId xmlns:p14="http://schemas.microsoft.com/office/powerpoint/2010/main" val="4126690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FF131A4-39F3-96B2-9229-30FA451204A9}"/>
              </a:ext>
            </a:extLst>
          </p:cNvPr>
          <p:cNvSpPr txBox="1"/>
          <p:nvPr/>
        </p:nvSpPr>
        <p:spPr>
          <a:xfrm>
            <a:off x="1047749" y="663059"/>
            <a:ext cx="7705725" cy="523220"/>
          </a:xfrm>
          <a:prstGeom prst="rect">
            <a:avLst/>
          </a:prstGeom>
          <a:noFill/>
        </p:spPr>
        <p:txBody>
          <a:bodyPr wrap="square">
            <a:spAutoFit/>
          </a:bodyPr>
          <a:lstStyle/>
          <a:p>
            <a:pPr algn="l"/>
            <a:r>
              <a:rPr lang="en-US" sz="2800" b="1" i="0" dirty="0">
                <a:effectLst/>
                <a:latin typeface="system-ui"/>
              </a:rPr>
              <a:t>Using Aging Technique with Priority Scheduling</a:t>
            </a:r>
          </a:p>
        </p:txBody>
      </p:sp>
      <p:sp>
        <p:nvSpPr>
          <p:cNvPr id="5" name="TextBox 4">
            <a:extLst>
              <a:ext uri="{FF2B5EF4-FFF2-40B4-BE49-F238E27FC236}">
                <a16:creationId xmlns:a16="http://schemas.microsoft.com/office/drawing/2014/main" id="{BBA167BF-99A9-620E-1515-59DB9BFD5BBD}"/>
              </a:ext>
            </a:extLst>
          </p:cNvPr>
          <p:cNvSpPr txBox="1"/>
          <p:nvPr/>
        </p:nvSpPr>
        <p:spPr>
          <a:xfrm>
            <a:off x="1238249" y="1355289"/>
            <a:ext cx="9534525" cy="5021055"/>
          </a:xfrm>
          <a:prstGeom prst="rect">
            <a:avLst/>
          </a:prstGeom>
          <a:noFill/>
        </p:spPr>
        <p:txBody>
          <a:bodyPr wrap="square">
            <a:spAutoFit/>
          </a:bodyPr>
          <a:lstStyle/>
          <a:p>
            <a:pPr algn="l">
              <a:lnSpc>
                <a:spcPct val="150000"/>
              </a:lnSpc>
            </a:pPr>
            <a:r>
              <a:rPr lang="en-US" sz="2400" b="0" i="0" dirty="0">
                <a:effectLst/>
                <a:latin typeface="system-ui"/>
              </a:rPr>
              <a:t>To prevent starvation of any process, we can use the concept of </a:t>
            </a:r>
            <a:r>
              <a:rPr lang="en-US" sz="2400" b="1" i="0" dirty="0">
                <a:effectLst/>
                <a:latin typeface="system-ui"/>
              </a:rPr>
              <a:t>aging</a:t>
            </a:r>
            <a:r>
              <a:rPr lang="en-US" sz="2400" b="0" i="0" dirty="0">
                <a:effectLst/>
                <a:latin typeface="system-ui"/>
              </a:rPr>
              <a:t> where we keep on increasing the priority of low-priority process based on the its waiting time.</a:t>
            </a:r>
          </a:p>
          <a:p>
            <a:pPr algn="l">
              <a:lnSpc>
                <a:spcPct val="150000"/>
              </a:lnSpc>
            </a:pPr>
            <a:r>
              <a:rPr lang="en-US" sz="2400" b="0" i="0" dirty="0">
                <a:effectLst/>
                <a:latin typeface="system-ui"/>
              </a:rPr>
              <a:t>For example, if we decide the aging factor to be </a:t>
            </a:r>
            <a:r>
              <a:rPr lang="en-US" sz="2400" b="1" i="0" dirty="0">
                <a:effectLst/>
                <a:latin typeface="system-ui"/>
              </a:rPr>
              <a:t>0.5</a:t>
            </a:r>
            <a:r>
              <a:rPr lang="en-US" sz="2400" b="0" i="0" dirty="0">
                <a:effectLst/>
                <a:latin typeface="system-ui"/>
              </a:rPr>
              <a:t> for each day of waiting, then if a process with priority </a:t>
            </a:r>
            <a:r>
              <a:rPr lang="en-US" sz="2400" b="1" i="0" dirty="0">
                <a:effectLst/>
                <a:latin typeface="system-ui"/>
              </a:rPr>
              <a:t>20</a:t>
            </a:r>
            <a:r>
              <a:rPr lang="en-US" sz="2400" b="0" i="0" dirty="0">
                <a:effectLst/>
                <a:latin typeface="system-ui"/>
              </a:rPr>
              <a:t>(which is </a:t>
            </a:r>
            <a:r>
              <a:rPr lang="en-US" sz="2400" b="0" i="0" dirty="0" err="1">
                <a:effectLst/>
                <a:latin typeface="system-ui"/>
              </a:rPr>
              <a:t>comparitively</a:t>
            </a:r>
            <a:r>
              <a:rPr lang="en-US" sz="2400" b="0" i="0" dirty="0">
                <a:effectLst/>
                <a:latin typeface="system-ui"/>
              </a:rPr>
              <a:t> low priority) comes in the ready queue. After one day of waiting, its priority is increased to </a:t>
            </a:r>
            <a:r>
              <a:rPr lang="en-US" sz="2400" b="1" i="0" dirty="0">
                <a:effectLst/>
                <a:latin typeface="system-ui"/>
              </a:rPr>
              <a:t>19.5</a:t>
            </a:r>
            <a:r>
              <a:rPr lang="en-US" sz="2400" b="0" i="0" dirty="0">
                <a:effectLst/>
                <a:latin typeface="system-ui"/>
              </a:rPr>
              <a:t> and so on.</a:t>
            </a:r>
          </a:p>
          <a:p>
            <a:pPr algn="l">
              <a:lnSpc>
                <a:spcPct val="150000"/>
              </a:lnSpc>
            </a:pPr>
            <a:r>
              <a:rPr lang="en-US" sz="2400" b="0" i="0" dirty="0">
                <a:effectLst/>
                <a:latin typeface="system-ui"/>
              </a:rPr>
              <a:t>Doing so, we can ensure that no process will have to wait for indefinite time for getting CPU time for processing.</a:t>
            </a:r>
          </a:p>
        </p:txBody>
      </p:sp>
    </p:spTree>
    <p:extLst>
      <p:ext uri="{BB962C8B-B14F-4D97-AF65-F5344CB8AC3E}">
        <p14:creationId xmlns:p14="http://schemas.microsoft.com/office/powerpoint/2010/main" val="30655974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FAFF2-87B8-D0BF-E666-0CBE5E50082F}"/>
              </a:ext>
            </a:extLst>
          </p:cNvPr>
          <p:cNvSpPr>
            <a:spLocks noGrp="1"/>
          </p:cNvSpPr>
          <p:nvPr>
            <p:ph type="ctrTitle"/>
          </p:nvPr>
        </p:nvSpPr>
        <p:spPr/>
        <p:txBody>
          <a:bodyPr/>
          <a:lstStyle/>
          <a:p>
            <a:r>
              <a:rPr lang="en-US" dirty="0"/>
              <a:t>Solve problem in class</a:t>
            </a:r>
          </a:p>
        </p:txBody>
      </p:sp>
      <p:sp>
        <p:nvSpPr>
          <p:cNvPr id="3" name="Subtitle 2">
            <a:extLst>
              <a:ext uri="{FF2B5EF4-FFF2-40B4-BE49-F238E27FC236}">
                <a16:creationId xmlns:a16="http://schemas.microsoft.com/office/drawing/2014/main" id="{3D57D40E-962D-CEF0-6DDE-616BC1783F6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064045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87170D2-D107-07E7-6675-E1FBBE5C74DD}"/>
              </a:ext>
            </a:extLst>
          </p:cNvPr>
          <p:cNvSpPr txBox="1"/>
          <p:nvPr/>
        </p:nvSpPr>
        <p:spPr>
          <a:xfrm>
            <a:off x="923925" y="710684"/>
            <a:ext cx="6096000" cy="461665"/>
          </a:xfrm>
          <a:prstGeom prst="rect">
            <a:avLst/>
          </a:prstGeom>
          <a:noFill/>
        </p:spPr>
        <p:txBody>
          <a:bodyPr wrap="square">
            <a:spAutoFit/>
          </a:bodyPr>
          <a:lstStyle/>
          <a:p>
            <a:r>
              <a:rPr lang="en-US" sz="2400" b="1" i="0" dirty="0">
                <a:solidFill>
                  <a:srgbClr val="212529"/>
                </a:solidFill>
                <a:effectLst/>
                <a:latin typeface="system-ui"/>
              </a:rPr>
              <a:t>Non-Preemptive Priority Scheduling</a:t>
            </a:r>
            <a:endParaRPr lang="en-US" sz="2400" dirty="0"/>
          </a:p>
        </p:txBody>
      </p:sp>
      <p:pic>
        <p:nvPicPr>
          <p:cNvPr id="5" name="Picture 4">
            <a:extLst>
              <a:ext uri="{FF2B5EF4-FFF2-40B4-BE49-F238E27FC236}">
                <a16:creationId xmlns:a16="http://schemas.microsoft.com/office/drawing/2014/main" id="{8A89DE3A-CEA7-2F70-7AC4-E1CC0B3600CF}"/>
              </a:ext>
            </a:extLst>
          </p:cNvPr>
          <p:cNvPicPr>
            <a:picLocks noChangeAspect="1"/>
          </p:cNvPicPr>
          <p:nvPr/>
        </p:nvPicPr>
        <p:blipFill>
          <a:blip r:embed="rId2"/>
          <a:stretch>
            <a:fillRect/>
          </a:stretch>
        </p:blipFill>
        <p:spPr>
          <a:xfrm>
            <a:off x="2016095" y="1390365"/>
            <a:ext cx="7290278" cy="4629435"/>
          </a:xfrm>
          <a:prstGeom prst="rect">
            <a:avLst/>
          </a:prstGeom>
        </p:spPr>
      </p:pic>
    </p:spTree>
    <p:extLst>
      <p:ext uri="{BB962C8B-B14F-4D97-AF65-F5344CB8AC3E}">
        <p14:creationId xmlns:p14="http://schemas.microsoft.com/office/powerpoint/2010/main" val="24037465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7D8EC0-7C50-CBB9-16A7-FD82908F5C94}"/>
              </a:ext>
            </a:extLst>
          </p:cNvPr>
          <p:cNvPicPr>
            <a:picLocks noChangeAspect="1"/>
          </p:cNvPicPr>
          <p:nvPr/>
        </p:nvPicPr>
        <p:blipFill>
          <a:blip r:embed="rId2"/>
          <a:stretch>
            <a:fillRect/>
          </a:stretch>
        </p:blipFill>
        <p:spPr>
          <a:xfrm>
            <a:off x="3671549" y="1552313"/>
            <a:ext cx="4848902" cy="3753374"/>
          </a:xfrm>
          <a:prstGeom prst="rect">
            <a:avLst/>
          </a:prstGeom>
        </p:spPr>
      </p:pic>
    </p:spTree>
    <p:extLst>
      <p:ext uri="{BB962C8B-B14F-4D97-AF65-F5344CB8AC3E}">
        <p14:creationId xmlns:p14="http://schemas.microsoft.com/office/powerpoint/2010/main" val="22284857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075DC44-4D4C-BF8E-980F-27875075556F}"/>
              </a:ext>
            </a:extLst>
          </p:cNvPr>
          <p:cNvSpPr txBox="1"/>
          <p:nvPr/>
        </p:nvSpPr>
        <p:spPr>
          <a:xfrm>
            <a:off x="495300" y="672584"/>
            <a:ext cx="6096000" cy="523220"/>
          </a:xfrm>
          <a:prstGeom prst="rect">
            <a:avLst/>
          </a:prstGeom>
          <a:noFill/>
        </p:spPr>
        <p:txBody>
          <a:bodyPr wrap="square">
            <a:spAutoFit/>
          </a:bodyPr>
          <a:lstStyle/>
          <a:p>
            <a:r>
              <a:rPr lang="en-US" sz="2800" b="1" i="0" dirty="0">
                <a:effectLst/>
                <a:latin typeface="system-ui"/>
              </a:rPr>
              <a:t>Preemptive Priority Scheduling</a:t>
            </a:r>
            <a:endParaRPr lang="en-US" sz="2800" dirty="0"/>
          </a:p>
        </p:txBody>
      </p:sp>
      <p:pic>
        <p:nvPicPr>
          <p:cNvPr id="5" name="Picture 4">
            <a:extLst>
              <a:ext uri="{FF2B5EF4-FFF2-40B4-BE49-F238E27FC236}">
                <a16:creationId xmlns:a16="http://schemas.microsoft.com/office/drawing/2014/main" id="{A10D9F7D-2473-C2E3-A230-29B7A1CE1B8C}"/>
              </a:ext>
            </a:extLst>
          </p:cNvPr>
          <p:cNvPicPr>
            <a:picLocks noChangeAspect="1"/>
          </p:cNvPicPr>
          <p:nvPr/>
        </p:nvPicPr>
        <p:blipFill>
          <a:blip r:embed="rId2"/>
          <a:stretch>
            <a:fillRect/>
          </a:stretch>
        </p:blipFill>
        <p:spPr>
          <a:xfrm>
            <a:off x="818414" y="1338270"/>
            <a:ext cx="8925662" cy="5115339"/>
          </a:xfrm>
          <a:prstGeom prst="rect">
            <a:avLst/>
          </a:prstGeom>
        </p:spPr>
      </p:pic>
    </p:spTree>
    <p:extLst>
      <p:ext uri="{BB962C8B-B14F-4D97-AF65-F5344CB8AC3E}">
        <p14:creationId xmlns:p14="http://schemas.microsoft.com/office/powerpoint/2010/main" val="4081127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9356D-9FFB-CD85-C3C5-78E6AB55F87E}"/>
              </a:ext>
            </a:extLst>
          </p:cNvPr>
          <p:cNvSpPr>
            <a:spLocks noGrp="1"/>
          </p:cNvSpPr>
          <p:nvPr>
            <p:ph type="title"/>
          </p:nvPr>
        </p:nvSpPr>
        <p:spPr>
          <a:xfrm>
            <a:off x="288493" y="181245"/>
            <a:ext cx="8041888" cy="662782"/>
          </a:xfrm>
        </p:spPr>
        <p:txBody>
          <a:bodyPr/>
          <a:lstStyle/>
          <a:p>
            <a:r>
              <a:rPr lang="en-US" b="1" i="0" dirty="0">
                <a:effectLst/>
                <a:latin typeface="georgia" panose="02040502050405020303" pitchFamily="18" charset="0"/>
              </a:rPr>
              <a:t>States of the process:-</a:t>
            </a:r>
            <a:endParaRPr lang="en-US" dirty="0"/>
          </a:p>
        </p:txBody>
      </p:sp>
      <p:sp>
        <p:nvSpPr>
          <p:cNvPr id="3" name="Content Placeholder 2">
            <a:extLst>
              <a:ext uri="{FF2B5EF4-FFF2-40B4-BE49-F238E27FC236}">
                <a16:creationId xmlns:a16="http://schemas.microsoft.com/office/drawing/2014/main" id="{038D7383-67A4-E401-D8F4-0B7FF761DEC0}"/>
              </a:ext>
            </a:extLst>
          </p:cNvPr>
          <p:cNvSpPr>
            <a:spLocks noGrp="1"/>
          </p:cNvSpPr>
          <p:nvPr>
            <p:ph idx="1"/>
          </p:nvPr>
        </p:nvSpPr>
        <p:spPr/>
        <p:txBody>
          <a:bodyPr/>
          <a:lstStyle/>
          <a:p>
            <a:endParaRPr lang="en-US" dirty="0"/>
          </a:p>
        </p:txBody>
      </p:sp>
      <p:pic>
        <p:nvPicPr>
          <p:cNvPr id="1026" name="Picture 2">
            <a:extLst>
              <a:ext uri="{FF2B5EF4-FFF2-40B4-BE49-F238E27FC236}">
                <a16:creationId xmlns:a16="http://schemas.microsoft.com/office/drawing/2014/main" id="{8EAC8FB9-9703-628E-F73F-34550F8919F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8206" y="1172632"/>
            <a:ext cx="10515600" cy="59827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21785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263C9D-4F68-8F96-CE63-DFFDBB1F16B3}"/>
              </a:ext>
            </a:extLst>
          </p:cNvPr>
          <p:cNvPicPr>
            <a:picLocks noChangeAspect="1"/>
          </p:cNvPicPr>
          <p:nvPr/>
        </p:nvPicPr>
        <p:blipFill>
          <a:blip r:embed="rId2"/>
          <a:stretch>
            <a:fillRect/>
          </a:stretch>
        </p:blipFill>
        <p:spPr>
          <a:xfrm>
            <a:off x="1618625" y="718759"/>
            <a:ext cx="8954750" cy="5420481"/>
          </a:xfrm>
          <a:prstGeom prst="rect">
            <a:avLst/>
          </a:prstGeom>
        </p:spPr>
      </p:pic>
    </p:spTree>
    <p:extLst>
      <p:ext uri="{BB962C8B-B14F-4D97-AF65-F5344CB8AC3E}">
        <p14:creationId xmlns:p14="http://schemas.microsoft.com/office/powerpoint/2010/main" val="1110842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3C1FE8F-B058-1794-9411-F18176A42B07}"/>
              </a:ext>
            </a:extLst>
          </p:cNvPr>
          <p:cNvSpPr txBox="1"/>
          <p:nvPr/>
        </p:nvSpPr>
        <p:spPr>
          <a:xfrm>
            <a:off x="405618" y="839765"/>
            <a:ext cx="11380764" cy="5178469"/>
          </a:xfrm>
          <a:prstGeom prst="rect">
            <a:avLst/>
          </a:prstGeom>
          <a:noFill/>
        </p:spPr>
        <p:txBody>
          <a:bodyPr wrap="square">
            <a:spAutoFit/>
          </a:bodyPr>
          <a:lstStyle/>
          <a:p>
            <a:pPr>
              <a:lnSpc>
                <a:spcPct val="150000"/>
              </a:lnSpc>
            </a:pPr>
            <a:r>
              <a:rPr lang="en-US" sz="3200" b="1" i="0" dirty="0">
                <a:effectLst/>
                <a:latin typeface="georgia" panose="02040502050405020303" pitchFamily="18" charset="0"/>
              </a:rPr>
              <a:t>1. New:</a:t>
            </a:r>
            <a:r>
              <a:rPr lang="en-US" sz="3200" b="0" i="0" dirty="0">
                <a:effectLst/>
                <a:latin typeface="georgia" panose="02040502050405020303" pitchFamily="18" charset="0"/>
              </a:rPr>
              <a:t> The process is being created.</a:t>
            </a:r>
            <a:br>
              <a:rPr lang="en-US" sz="3200" dirty="0"/>
            </a:br>
            <a:r>
              <a:rPr lang="en-US" sz="3200" b="1" i="0" dirty="0">
                <a:effectLst/>
                <a:latin typeface="georgia" panose="02040502050405020303" pitchFamily="18" charset="0"/>
              </a:rPr>
              <a:t>2. Running: </a:t>
            </a:r>
            <a:r>
              <a:rPr lang="en-US" sz="3200" b="0" i="0" dirty="0">
                <a:effectLst/>
                <a:latin typeface="georgia" panose="02040502050405020303" pitchFamily="18" charset="0"/>
              </a:rPr>
              <a:t>Instructions are being executed.</a:t>
            </a:r>
            <a:br>
              <a:rPr lang="en-US" sz="3200" dirty="0"/>
            </a:br>
            <a:r>
              <a:rPr lang="en-US" sz="3200" b="1" i="0" dirty="0">
                <a:effectLst/>
                <a:latin typeface="georgia" panose="02040502050405020303" pitchFamily="18" charset="0"/>
              </a:rPr>
              <a:t>3. Waiting: </a:t>
            </a:r>
            <a:r>
              <a:rPr lang="en-US" sz="3200" b="0" i="0" dirty="0">
                <a:effectLst/>
                <a:latin typeface="georgia" panose="02040502050405020303" pitchFamily="18" charset="0"/>
              </a:rPr>
              <a:t>The Process is waiting for some event to occur(such as an I/O completion or reception of a signal).</a:t>
            </a:r>
            <a:br>
              <a:rPr lang="en-US" sz="3200" dirty="0"/>
            </a:br>
            <a:r>
              <a:rPr lang="en-US" sz="3200" b="1" i="0" dirty="0">
                <a:effectLst/>
                <a:latin typeface="georgia" panose="02040502050405020303" pitchFamily="18" charset="0"/>
              </a:rPr>
              <a:t>4. Ready: </a:t>
            </a:r>
            <a:r>
              <a:rPr lang="en-US" sz="3200" b="0" i="0" dirty="0">
                <a:effectLst/>
                <a:latin typeface="georgia" panose="02040502050405020303" pitchFamily="18" charset="0"/>
              </a:rPr>
              <a:t>The Process is waiting to be assigned to a processor.</a:t>
            </a:r>
            <a:br>
              <a:rPr lang="en-US" sz="3200" dirty="0"/>
            </a:br>
            <a:r>
              <a:rPr lang="en-US" sz="3200" b="1" i="0" dirty="0">
                <a:effectLst/>
                <a:latin typeface="georgia" panose="02040502050405020303" pitchFamily="18" charset="0"/>
              </a:rPr>
              <a:t>5. Terminate: </a:t>
            </a:r>
            <a:r>
              <a:rPr lang="en-US" sz="3200" b="0" i="0" dirty="0">
                <a:effectLst/>
                <a:latin typeface="georgia" panose="02040502050405020303" pitchFamily="18" charset="0"/>
              </a:rPr>
              <a:t>The process has finished execution.</a:t>
            </a:r>
            <a:endParaRPr lang="en-US" sz="3200" dirty="0"/>
          </a:p>
        </p:txBody>
      </p:sp>
    </p:spTree>
    <p:extLst>
      <p:ext uri="{BB962C8B-B14F-4D97-AF65-F5344CB8AC3E}">
        <p14:creationId xmlns:p14="http://schemas.microsoft.com/office/powerpoint/2010/main" val="39077375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descr="A group of people in a room&#10;&#10;Description automatically generated with low confidence">
            <a:extLst>
              <a:ext uri="{FF2B5EF4-FFF2-40B4-BE49-F238E27FC236}">
                <a16:creationId xmlns:a16="http://schemas.microsoft.com/office/drawing/2014/main" id="{1E000C15-BFD1-15CA-DB3A-340D07790E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4560" y="0"/>
            <a:ext cx="6858000" cy="6858000"/>
          </a:xfrm>
          <a:prstGeom prst="rect">
            <a:avLst/>
          </a:prstGeom>
        </p:spPr>
      </p:pic>
    </p:spTree>
    <p:extLst>
      <p:ext uri="{BB962C8B-B14F-4D97-AF65-F5344CB8AC3E}">
        <p14:creationId xmlns:p14="http://schemas.microsoft.com/office/powerpoint/2010/main" val="41829968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1D7EC86-7CB9-431D-8AC3-8AAF0440B1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1" name="Rectangle 10">
            <a:extLst>
              <a:ext uri="{FF2B5EF4-FFF2-40B4-BE49-F238E27FC236}">
                <a16:creationId xmlns:a16="http://schemas.microsoft.com/office/drawing/2014/main" id="{D4B9777F-B610-419B-9193-80306388F3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Arc">
            <a:extLst>
              <a:ext uri="{FF2B5EF4-FFF2-40B4-BE49-F238E27FC236}">
                <a16:creationId xmlns:a16="http://schemas.microsoft.com/office/drawing/2014/main" id="{311F016A-A753-449B-9EA6-322199B71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7715">
            <a:off x="1108520" y="775849"/>
            <a:ext cx="2987899" cy="2987899"/>
          </a:xfrm>
          <a:prstGeom prst="arc">
            <a:avLst>
              <a:gd name="adj1" fmla="val 16200000"/>
              <a:gd name="adj2" fmla="val 2287352"/>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F9A017E-A1EE-C5D6-2C80-5C16EB5E7B3F}"/>
              </a:ext>
            </a:extLst>
          </p:cNvPr>
          <p:cNvSpPr>
            <a:spLocks noGrp="1"/>
          </p:cNvSpPr>
          <p:nvPr>
            <p:ph type="ctrTitle"/>
          </p:nvPr>
        </p:nvSpPr>
        <p:spPr>
          <a:xfrm>
            <a:off x="860742" y="1124988"/>
            <a:ext cx="4425962" cy="2387600"/>
          </a:xfrm>
        </p:spPr>
        <p:txBody>
          <a:bodyPr>
            <a:normAutofit/>
          </a:bodyPr>
          <a:lstStyle/>
          <a:p>
            <a:pPr algn="l"/>
            <a:r>
              <a:rPr lang="en-US" sz="5100" b="1" i="0">
                <a:effectLst/>
                <a:latin typeface="sofia-pro"/>
              </a:rPr>
              <a:t>CPU Scheduling</a:t>
            </a:r>
            <a:br>
              <a:rPr lang="en-US" sz="5100" b="1" i="0">
                <a:effectLst/>
                <a:latin typeface="sofia-pro"/>
              </a:rPr>
            </a:br>
            <a:endParaRPr lang="en-US" sz="5100"/>
          </a:p>
        </p:txBody>
      </p:sp>
      <p:sp>
        <p:nvSpPr>
          <p:cNvPr id="3" name="Subtitle 2">
            <a:extLst>
              <a:ext uri="{FF2B5EF4-FFF2-40B4-BE49-F238E27FC236}">
                <a16:creationId xmlns:a16="http://schemas.microsoft.com/office/drawing/2014/main" id="{6B60E1A6-096E-6AC5-2903-64FE3527D7E7}"/>
              </a:ext>
            </a:extLst>
          </p:cNvPr>
          <p:cNvSpPr>
            <a:spLocks noGrp="1"/>
          </p:cNvSpPr>
          <p:nvPr>
            <p:ph type="subTitle" idx="1"/>
          </p:nvPr>
        </p:nvSpPr>
        <p:spPr>
          <a:xfrm>
            <a:off x="860742" y="3633691"/>
            <a:ext cx="4425962" cy="1655762"/>
          </a:xfrm>
        </p:spPr>
        <p:txBody>
          <a:bodyPr>
            <a:normAutofit/>
          </a:bodyPr>
          <a:lstStyle/>
          <a:p>
            <a:pPr algn="l"/>
            <a:endParaRPr lang="en-US"/>
          </a:p>
        </p:txBody>
      </p:sp>
      <p:pic>
        <p:nvPicPr>
          <p:cNvPr id="4" name="Picture 3" descr="Padlock on computer motherboard">
            <a:extLst>
              <a:ext uri="{FF2B5EF4-FFF2-40B4-BE49-F238E27FC236}">
                <a16:creationId xmlns:a16="http://schemas.microsoft.com/office/drawing/2014/main" id="{988D3491-EEF2-F4DA-5217-15CFEB6D87C0}"/>
              </a:ext>
            </a:extLst>
          </p:cNvPr>
          <p:cNvPicPr>
            <a:picLocks noChangeAspect="1"/>
          </p:cNvPicPr>
          <p:nvPr/>
        </p:nvPicPr>
        <p:blipFill rotWithShape="1">
          <a:blip r:embed="rId2"/>
          <a:srcRect l="6893" r="30247" b="-2"/>
          <a:stretch/>
        </p:blipFill>
        <p:spPr>
          <a:xfrm>
            <a:off x="5733768" y="-1"/>
            <a:ext cx="6458232" cy="6858001"/>
          </a:xfrm>
          <a:custGeom>
            <a:avLst/>
            <a:gdLst/>
            <a:ahLst/>
            <a:cxnLst/>
            <a:rect l="l" t="t" r="r" b="b"/>
            <a:pathLst>
              <a:path w="6458232" h="6858001">
                <a:moveTo>
                  <a:pt x="2209000" y="0"/>
                </a:moveTo>
                <a:lnTo>
                  <a:pt x="6458232" y="0"/>
                </a:lnTo>
                <a:lnTo>
                  <a:pt x="6458232" y="6858001"/>
                </a:lnTo>
                <a:lnTo>
                  <a:pt x="651045" y="6858001"/>
                </a:lnTo>
                <a:lnTo>
                  <a:pt x="635146" y="6830200"/>
                </a:lnTo>
                <a:cubicBezTo>
                  <a:pt x="230085" y="6080469"/>
                  <a:pt x="0" y="5221296"/>
                  <a:pt x="0" y="4308089"/>
                </a:cubicBezTo>
                <a:cubicBezTo>
                  <a:pt x="0" y="2572997"/>
                  <a:pt x="830606" y="1032965"/>
                  <a:pt x="2113832" y="68046"/>
                </a:cubicBezTo>
                <a:close/>
              </a:path>
            </a:pathLst>
          </a:custGeom>
        </p:spPr>
      </p:pic>
      <p:sp>
        <p:nvSpPr>
          <p:cNvPr id="15" name="!!Rectangle">
            <a:extLst>
              <a:ext uri="{FF2B5EF4-FFF2-40B4-BE49-F238E27FC236}">
                <a16:creationId xmlns:a16="http://schemas.microsoft.com/office/drawing/2014/main" id="{95106A28-883A-4993-BF9E-C403B81A8D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94269" y="4274457"/>
            <a:ext cx="825256" cy="825256"/>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 name="!!Oval">
            <a:extLst>
              <a:ext uri="{FF2B5EF4-FFF2-40B4-BE49-F238E27FC236}">
                <a16:creationId xmlns:a16="http://schemas.microsoft.com/office/drawing/2014/main" id="{F5AE4E4F-9F4C-43ED-8299-9BD63B74E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742" y="5649686"/>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167304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0EF23-3265-74B6-5ADD-E9B799363A00}"/>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6C1165C0-CF28-6D53-200C-0C396CCA1571}"/>
              </a:ext>
            </a:extLst>
          </p:cNvPr>
          <p:cNvSpPr>
            <a:spLocks noGrp="1"/>
          </p:cNvSpPr>
          <p:nvPr>
            <p:ph idx="1"/>
          </p:nvPr>
        </p:nvSpPr>
        <p:spPr/>
        <p:txBody>
          <a:bodyPr/>
          <a:lstStyle/>
          <a:p>
            <a:endParaRPr lang="en-US" dirty="0"/>
          </a:p>
        </p:txBody>
      </p:sp>
      <p:sp>
        <p:nvSpPr>
          <p:cNvPr id="5" name="TextBox 4">
            <a:extLst>
              <a:ext uri="{FF2B5EF4-FFF2-40B4-BE49-F238E27FC236}">
                <a16:creationId xmlns:a16="http://schemas.microsoft.com/office/drawing/2014/main" id="{5C44DE3F-31F9-E125-9F69-1F9187EF0210}"/>
              </a:ext>
            </a:extLst>
          </p:cNvPr>
          <p:cNvSpPr txBox="1"/>
          <p:nvPr/>
        </p:nvSpPr>
        <p:spPr>
          <a:xfrm>
            <a:off x="838200" y="1280160"/>
            <a:ext cx="10156874" cy="2763705"/>
          </a:xfrm>
          <a:prstGeom prst="rect">
            <a:avLst/>
          </a:prstGeom>
          <a:noFill/>
        </p:spPr>
        <p:txBody>
          <a:bodyPr wrap="square">
            <a:spAutoFit/>
          </a:bodyPr>
          <a:lstStyle/>
          <a:p>
            <a:pPr algn="just">
              <a:lnSpc>
                <a:spcPct val="150000"/>
              </a:lnSpc>
            </a:pPr>
            <a:r>
              <a:rPr lang="en-US" sz="4000" b="1" i="0" dirty="0">
                <a:solidFill>
                  <a:srgbClr val="222222"/>
                </a:solidFill>
                <a:effectLst/>
                <a:latin typeface="Source Sans Pro" panose="020B0503030403020204" pitchFamily="34" charset="0"/>
              </a:rPr>
              <a:t>CPU Scheduling</a:t>
            </a:r>
            <a:r>
              <a:rPr lang="en-US" sz="4000" b="0" i="0" dirty="0">
                <a:solidFill>
                  <a:srgbClr val="222222"/>
                </a:solidFill>
                <a:effectLst/>
                <a:latin typeface="Source Sans Pro" panose="020B0503030403020204" pitchFamily="34" charset="0"/>
              </a:rPr>
              <a:t> is a process of determining which process will own CPU for execution while another process is on hold. </a:t>
            </a:r>
            <a:endParaRPr lang="en-US" sz="4000" dirty="0"/>
          </a:p>
        </p:txBody>
      </p:sp>
    </p:spTree>
    <p:extLst>
      <p:ext uri="{BB962C8B-B14F-4D97-AF65-F5344CB8AC3E}">
        <p14:creationId xmlns:p14="http://schemas.microsoft.com/office/powerpoint/2010/main" val="1064294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9356D-9FFB-CD85-C3C5-78E6AB55F87E}"/>
              </a:ext>
            </a:extLst>
          </p:cNvPr>
          <p:cNvSpPr>
            <a:spLocks noGrp="1"/>
          </p:cNvSpPr>
          <p:nvPr>
            <p:ph type="title"/>
          </p:nvPr>
        </p:nvSpPr>
        <p:spPr>
          <a:xfrm>
            <a:off x="838200" y="140042"/>
            <a:ext cx="10515600" cy="1325563"/>
          </a:xfrm>
        </p:spPr>
        <p:txBody>
          <a:bodyPr/>
          <a:lstStyle/>
          <a:p>
            <a:r>
              <a:rPr lang="en-US" b="1" i="0" dirty="0">
                <a:effectLst/>
                <a:latin typeface="georgia" panose="02040502050405020303" pitchFamily="18" charset="0"/>
              </a:rPr>
              <a:t>CPU Scheduler</a:t>
            </a:r>
            <a:endParaRPr lang="en-US" dirty="0"/>
          </a:p>
        </p:txBody>
      </p:sp>
      <p:sp>
        <p:nvSpPr>
          <p:cNvPr id="3" name="Content Placeholder 2">
            <a:extLst>
              <a:ext uri="{FF2B5EF4-FFF2-40B4-BE49-F238E27FC236}">
                <a16:creationId xmlns:a16="http://schemas.microsoft.com/office/drawing/2014/main" id="{038D7383-67A4-E401-D8F4-0B7FF761DEC0}"/>
              </a:ext>
            </a:extLst>
          </p:cNvPr>
          <p:cNvSpPr>
            <a:spLocks noGrp="1"/>
          </p:cNvSpPr>
          <p:nvPr>
            <p:ph idx="1"/>
          </p:nvPr>
        </p:nvSpPr>
        <p:spPr>
          <a:xfrm>
            <a:off x="838200" y="1465605"/>
            <a:ext cx="10515600" cy="4561107"/>
          </a:xfrm>
        </p:spPr>
        <p:txBody>
          <a:bodyPr>
            <a:normAutofit fontScale="92500" lnSpcReduction="10000"/>
          </a:bodyPr>
          <a:lstStyle/>
          <a:p>
            <a:pPr algn="just">
              <a:lnSpc>
                <a:spcPct val="150000"/>
              </a:lnSpc>
            </a:pPr>
            <a:r>
              <a:rPr lang="en-US" b="0" i="0" dirty="0">
                <a:effectLst/>
                <a:latin typeface="georgia" panose="02040502050405020303" pitchFamily="18" charset="0"/>
              </a:rPr>
              <a:t>CPU scheduler will select a process from the ready process from the memory and will allocate the CPU to that process. CPU scheduling decisions occur when a process:-</a:t>
            </a:r>
            <a:endParaRPr lang="en-US" b="0" i="0" dirty="0">
              <a:effectLst/>
              <a:latin typeface="Open Sans" panose="020B0606030504020204" pitchFamily="34" charset="0"/>
            </a:endParaRPr>
          </a:p>
          <a:p>
            <a:pPr algn="just">
              <a:lnSpc>
                <a:spcPct val="150000"/>
              </a:lnSpc>
              <a:buFont typeface="Arial" panose="020B0604020202020204" pitchFamily="34" charset="0"/>
              <a:buChar char="•"/>
            </a:pPr>
            <a:r>
              <a:rPr lang="en-US" b="0" i="0" dirty="0">
                <a:effectLst/>
                <a:latin typeface="georgia" panose="02040502050405020303" pitchFamily="18" charset="0"/>
              </a:rPr>
              <a:t>Switches from "Running" to "Waiting" state.  </a:t>
            </a:r>
            <a:endParaRPr lang="en-US" b="0" i="0" dirty="0">
              <a:effectLst/>
              <a:latin typeface="Open Sans" panose="020B0606030504020204" pitchFamily="34" charset="0"/>
            </a:endParaRPr>
          </a:p>
          <a:p>
            <a:pPr algn="just">
              <a:lnSpc>
                <a:spcPct val="150000"/>
              </a:lnSpc>
              <a:buFont typeface="Arial" panose="020B0604020202020204" pitchFamily="34" charset="0"/>
              <a:buChar char="•"/>
            </a:pPr>
            <a:r>
              <a:rPr lang="en-US" b="0" i="0" dirty="0">
                <a:effectLst/>
                <a:latin typeface="georgia" panose="02040502050405020303" pitchFamily="18" charset="0"/>
              </a:rPr>
              <a:t>Switches from "Running" to "Ready" state.  </a:t>
            </a:r>
            <a:endParaRPr lang="en-US" b="0" i="0" dirty="0">
              <a:effectLst/>
              <a:latin typeface="Open Sans" panose="020B0606030504020204" pitchFamily="34" charset="0"/>
            </a:endParaRPr>
          </a:p>
          <a:p>
            <a:pPr algn="just">
              <a:lnSpc>
                <a:spcPct val="150000"/>
              </a:lnSpc>
              <a:buFont typeface="Arial" panose="020B0604020202020204" pitchFamily="34" charset="0"/>
              <a:buChar char="•"/>
            </a:pPr>
            <a:r>
              <a:rPr lang="en-US" b="0" i="0" dirty="0">
                <a:effectLst/>
                <a:latin typeface="georgia" panose="02040502050405020303" pitchFamily="18" charset="0"/>
              </a:rPr>
              <a:t>Switches from "Waiting" to "Ready".  </a:t>
            </a:r>
            <a:endParaRPr lang="en-US" b="0" i="0" dirty="0">
              <a:effectLst/>
              <a:latin typeface="Open Sans" panose="020B0606030504020204" pitchFamily="34" charset="0"/>
            </a:endParaRPr>
          </a:p>
          <a:p>
            <a:pPr algn="just">
              <a:lnSpc>
                <a:spcPct val="150000"/>
              </a:lnSpc>
              <a:buFont typeface="Arial" panose="020B0604020202020204" pitchFamily="34" charset="0"/>
              <a:buChar char="•"/>
            </a:pPr>
            <a:r>
              <a:rPr lang="en-US" b="0" i="0" dirty="0">
                <a:effectLst/>
                <a:latin typeface="georgia" panose="02040502050405020303" pitchFamily="18" charset="0"/>
              </a:rPr>
              <a:t>Terminates.</a:t>
            </a:r>
            <a:endParaRPr lang="en-US" b="0" i="0" dirty="0">
              <a:effectLst/>
              <a:latin typeface="Open Sans" panose="020B0606030504020204" pitchFamily="34" charset="0"/>
            </a:endParaRPr>
          </a:p>
          <a:p>
            <a:pPr marL="0" indent="0" algn="just">
              <a:lnSpc>
                <a:spcPct val="150000"/>
              </a:lnSpc>
              <a:buNone/>
            </a:pPr>
            <a:endParaRPr lang="en-US" dirty="0"/>
          </a:p>
        </p:txBody>
      </p:sp>
    </p:spTree>
    <p:extLst>
      <p:ext uri="{BB962C8B-B14F-4D97-AF65-F5344CB8AC3E}">
        <p14:creationId xmlns:p14="http://schemas.microsoft.com/office/powerpoint/2010/main" val="29095857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7F3C4-429E-59C2-936D-AB04F6E4E5D9}"/>
              </a:ext>
            </a:extLst>
          </p:cNvPr>
          <p:cNvSpPr>
            <a:spLocks noGrp="1"/>
          </p:cNvSpPr>
          <p:nvPr>
            <p:ph type="title"/>
          </p:nvPr>
        </p:nvSpPr>
        <p:spPr/>
        <p:txBody>
          <a:bodyPr/>
          <a:lstStyle/>
          <a:p>
            <a:r>
              <a:rPr lang="en-US" b="1" i="0" dirty="0">
                <a:effectLst/>
                <a:latin typeface="Source Sans Pro" panose="020B0503030403020204" pitchFamily="34" charset="0"/>
              </a:rPr>
              <a:t>Types of CPU Scheduling</a:t>
            </a:r>
            <a:endParaRPr lang="en-US" dirty="0"/>
          </a:p>
        </p:txBody>
      </p:sp>
      <p:sp>
        <p:nvSpPr>
          <p:cNvPr id="3" name="Content Placeholder 2">
            <a:extLst>
              <a:ext uri="{FF2B5EF4-FFF2-40B4-BE49-F238E27FC236}">
                <a16:creationId xmlns:a16="http://schemas.microsoft.com/office/drawing/2014/main" id="{D859C000-8605-3789-CA3A-489F188F2A34}"/>
              </a:ext>
            </a:extLst>
          </p:cNvPr>
          <p:cNvSpPr>
            <a:spLocks noGrp="1"/>
          </p:cNvSpPr>
          <p:nvPr>
            <p:ph idx="1"/>
          </p:nvPr>
        </p:nvSpPr>
        <p:spPr/>
        <p:txBody>
          <a:bodyPr/>
          <a:lstStyle/>
          <a:p>
            <a:endParaRPr lang="en-US"/>
          </a:p>
        </p:txBody>
      </p:sp>
      <p:pic>
        <p:nvPicPr>
          <p:cNvPr id="2050" name="Picture 2">
            <a:extLst>
              <a:ext uri="{FF2B5EF4-FFF2-40B4-BE49-F238E27FC236}">
                <a16:creationId xmlns:a16="http://schemas.microsoft.com/office/drawing/2014/main" id="{6510E4B3-A9F0-2142-38FA-ADE886792A3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3556" y="1825625"/>
            <a:ext cx="9784888" cy="34690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9693723"/>
      </p:ext>
    </p:extLst>
  </p:cSld>
  <p:clrMapOvr>
    <a:masterClrMapping/>
  </p:clrMapOvr>
</p:sld>
</file>

<file path=ppt/theme/theme1.xml><?xml version="1.0" encoding="utf-8"?>
<a:theme xmlns:a="http://schemas.openxmlformats.org/drawingml/2006/main" name="ShapesVTI">
  <a:themeElements>
    <a:clrScheme name="Office">
      <a:dk1>
        <a:srgbClr val="000000"/>
      </a:dk1>
      <a:lt1>
        <a:srgbClr val="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Festival">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otalTime>604</TotalTime>
  <Words>1062</Words>
  <Application>Microsoft Office PowerPoint</Application>
  <PresentationFormat>Widescreen</PresentationFormat>
  <Paragraphs>65</Paragraphs>
  <Slides>30</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30</vt:i4>
      </vt:variant>
    </vt:vector>
  </HeadingPairs>
  <TitlesOfParts>
    <vt:vector size="45" baseType="lpstr">
      <vt:lpstr>Aharoni</vt:lpstr>
      <vt:lpstr>Arial</vt:lpstr>
      <vt:lpstr>Avenir Next LT Pro</vt:lpstr>
      <vt:lpstr>Calibri</vt:lpstr>
      <vt:lpstr>georgia</vt:lpstr>
      <vt:lpstr>georgia</vt:lpstr>
      <vt:lpstr>Open Sans</vt:lpstr>
      <vt:lpstr>Raleway</vt:lpstr>
      <vt:lpstr>sofia-pro</vt:lpstr>
      <vt:lpstr>Source Code Pro</vt:lpstr>
      <vt:lpstr>Source Sans Pro</vt:lpstr>
      <vt:lpstr>system-ui</vt:lpstr>
      <vt:lpstr>Times New Roman</vt:lpstr>
      <vt:lpstr>Wingdings</vt:lpstr>
      <vt:lpstr>ShapesVTI</vt:lpstr>
      <vt:lpstr>Process</vt:lpstr>
      <vt:lpstr>PowerPoint Presentation</vt:lpstr>
      <vt:lpstr>States of the process:-</vt:lpstr>
      <vt:lpstr>PowerPoint Presentation</vt:lpstr>
      <vt:lpstr>PowerPoint Presentation</vt:lpstr>
      <vt:lpstr>CPU Scheduling </vt:lpstr>
      <vt:lpstr>PowerPoint Presentation</vt:lpstr>
      <vt:lpstr>CPU Scheduler</vt:lpstr>
      <vt:lpstr>Types of CPU Scheduling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Solve problem in class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Process</dc:title>
  <dc:creator>Selvanathan N</dc:creator>
  <cp:lastModifiedBy>Selvanathan N</cp:lastModifiedBy>
  <cp:revision>1</cp:revision>
  <dcterms:created xsi:type="dcterms:W3CDTF">2023-03-01T07:19:32Z</dcterms:created>
  <dcterms:modified xsi:type="dcterms:W3CDTF">2023-03-05T22:08:52Z</dcterms:modified>
</cp:coreProperties>
</file>

<file path=docProps/thumbnail.jpeg>
</file>